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5"/>
  </p:notesMasterIdLst>
  <p:sldIdLst>
    <p:sldId id="318" r:id="rId4"/>
    <p:sldId id="271" r:id="rId5"/>
    <p:sldId id="274" r:id="rId6"/>
    <p:sldId id="276" r:id="rId7"/>
    <p:sldId id="320" r:id="rId8"/>
    <p:sldId id="321" r:id="rId9"/>
    <p:sldId id="322" r:id="rId10"/>
    <p:sldId id="323" r:id="rId11"/>
    <p:sldId id="324" r:id="rId12"/>
    <p:sldId id="325" r:id="rId13"/>
    <p:sldId id="32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4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38" y="18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0A50DB-7FE9-4C0E-AAF0-36EABB1AEEE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177D19-1C10-4678-B13C-9225915A4A66}">
      <dgm:prSet phldrT="[Text]"/>
      <dgm:spPr/>
      <dgm:t>
        <a:bodyPr/>
        <a:lstStyle/>
        <a:p>
          <a:r>
            <a:rPr lang="en-US" dirty="0" smtClean="0"/>
            <a:t>Pdf,Docx,Ppt,etc.,</a:t>
          </a:r>
          <a:endParaRPr lang="en-US" dirty="0"/>
        </a:p>
      </dgm:t>
    </dgm:pt>
    <dgm:pt modelId="{70678F1A-CB01-4716-AB0B-723A777568F5}" type="parTrans" cxnId="{2180FA2D-6308-4774-BA55-721122C01B28}">
      <dgm:prSet/>
      <dgm:spPr/>
      <dgm:t>
        <a:bodyPr/>
        <a:lstStyle/>
        <a:p>
          <a:endParaRPr lang="en-US"/>
        </a:p>
      </dgm:t>
    </dgm:pt>
    <dgm:pt modelId="{9629177D-1BAB-4AF1-BC5C-B37DAB4FFBB8}" type="sibTrans" cxnId="{2180FA2D-6308-4774-BA55-721122C01B28}">
      <dgm:prSet/>
      <dgm:spPr/>
      <dgm:t>
        <a:bodyPr/>
        <a:lstStyle/>
        <a:p>
          <a:endParaRPr lang="en-US"/>
        </a:p>
      </dgm:t>
    </dgm:pt>
    <dgm:pt modelId="{45551DB8-4D11-4D8A-A30C-2BC0D67E3DF3}">
      <dgm:prSet phldrT="[Text]"/>
      <dgm:spPr/>
      <dgm:t>
        <a:bodyPr/>
        <a:lstStyle/>
        <a:p>
          <a:r>
            <a:rPr lang="en-US" dirty="0" smtClean="0"/>
            <a:t>Desktop</a:t>
          </a:r>
          <a:endParaRPr lang="en-US" dirty="0"/>
        </a:p>
      </dgm:t>
    </dgm:pt>
    <dgm:pt modelId="{9A8CCAA1-5CC4-42C6-83BC-BD15FC58284C}" type="parTrans" cxnId="{0715482D-5C67-46B4-91D2-62D768FD636B}">
      <dgm:prSet/>
      <dgm:spPr/>
      <dgm:t>
        <a:bodyPr/>
        <a:lstStyle/>
        <a:p>
          <a:endParaRPr lang="en-US"/>
        </a:p>
      </dgm:t>
    </dgm:pt>
    <dgm:pt modelId="{4762E4B6-CF96-4DCF-9EB1-0211C90FA5F5}" type="sibTrans" cxnId="{0715482D-5C67-46B4-91D2-62D768FD636B}">
      <dgm:prSet/>
      <dgm:spPr/>
      <dgm:t>
        <a:bodyPr/>
        <a:lstStyle/>
        <a:p>
          <a:endParaRPr lang="en-US"/>
        </a:p>
      </dgm:t>
    </dgm:pt>
    <dgm:pt modelId="{16E62DEC-B925-46FA-8E1F-4E950775C7C8}">
      <dgm:prSet phldrT="[Text]"/>
      <dgm:spPr/>
      <dgm:t>
        <a:bodyPr/>
        <a:lstStyle/>
        <a:p>
          <a:r>
            <a:rPr lang="en-US" dirty="0" smtClean="0"/>
            <a:t>Keyboard</a:t>
          </a:r>
          <a:endParaRPr lang="en-US" dirty="0"/>
        </a:p>
      </dgm:t>
    </dgm:pt>
    <dgm:pt modelId="{A7A8EB3A-94E5-406F-BE8E-A9F3D8B6B7F7}" type="parTrans" cxnId="{31100EF4-6F89-4218-A3AA-0E6E6174FE45}">
      <dgm:prSet/>
      <dgm:spPr/>
      <dgm:t>
        <a:bodyPr/>
        <a:lstStyle/>
        <a:p>
          <a:endParaRPr lang="en-US"/>
        </a:p>
      </dgm:t>
    </dgm:pt>
    <dgm:pt modelId="{B77D63D6-BFE9-4C55-9605-97CBC29D0F44}" type="sibTrans" cxnId="{31100EF4-6F89-4218-A3AA-0E6E6174FE45}">
      <dgm:prSet/>
      <dgm:spPr/>
      <dgm:t>
        <a:bodyPr/>
        <a:lstStyle/>
        <a:p>
          <a:endParaRPr lang="en-US"/>
        </a:p>
      </dgm:t>
    </dgm:pt>
    <dgm:pt modelId="{98904052-C47A-4C20-BCF5-6135E5B6496D}">
      <dgm:prSet phldrT="[Text]"/>
      <dgm:spPr/>
      <dgm:t>
        <a:bodyPr/>
        <a:lstStyle/>
        <a:p>
          <a:r>
            <a:rPr lang="en-US" dirty="0" smtClean="0"/>
            <a:t>Voice Recognition</a:t>
          </a:r>
          <a:endParaRPr lang="en-US" dirty="0"/>
        </a:p>
      </dgm:t>
    </dgm:pt>
    <dgm:pt modelId="{F9B9D520-AC96-4CAF-8B0B-2B5CE3DDA41F}" type="parTrans" cxnId="{4101079E-BCF9-48D4-BEAC-EBD4C19EFF7D}">
      <dgm:prSet/>
      <dgm:spPr/>
      <dgm:t>
        <a:bodyPr/>
        <a:lstStyle/>
        <a:p>
          <a:endParaRPr lang="en-US"/>
        </a:p>
      </dgm:t>
    </dgm:pt>
    <dgm:pt modelId="{6834DD05-F48A-4650-A8CB-843F3429AD33}" type="sibTrans" cxnId="{4101079E-BCF9-48D4-BEAC-EBD4C19EFF7D}">
      <dgm:prSet/>
      <dgm:spPr/>
      <dgm:t>
        <a:bodyPr/>
        <a:lstStyle/>
        <a:p>
          <a:endParaRPr lang="en-US"/>
        </a:p>
      </dgm:t>
    </dgm:pt>
    <dgm:pt modelId="{77552C80-AD6C-462A-B3D5-92A86EB8A1C9}">
      <dgm:prSet phldrT="[Text]"/>
      <dgm:spPr/>
      <dgm:t>
        <a:bodyPr/>
        <a:lstStyle/>
        <a:p>
          <a:r>
            <a:rPr lang="en-US" dirty="0" smtClean="0"/>
            <a:t>Touch Pad</a:t>
          </a:r>
          <a:endParaRPr lang="en-US" dirty="0"/>
        </a:p>
      </dgm:t>
    </dgm:pt>
    <dgm:pt modelId="{E74ED318-728E-4365-919D-70B3B4B4F120}" type="parTrans" cxnId="{B1F8B854-43A3-4C3A-868C-CF2FB8306DAE}">
      <dgm:prSet/>
      <dgm:spPr/>
      <dgm:t>
        <a:bodyPr/>
        <a:lstStyle/>
        <a:p>
          <a:endParaRPr lang="en-US"/>
        </a:p>
      </dgm:t>
    </dgm:pt>
    <dgm:pt modelId="{A460F342-5F05-453C-B297-6CA61FD693DD}" type="sibTrans" cxnId="{B1F8B854-43A3-4C3A-868C-CF2FB8306DAE}">
      <dgm:prSet/>
      <dgm:spPr/>
      <dgm:t>
        <a:bodyPr/>
        <a:lstStyle/>
        <a:p>
          <a:endParaRPr lang="en-US"/>
        </a:p>
      </dgm:t>
    </dgm:pt>
    <dgm:pt modelId="{C059F9F0-A615-4AD7-ACF1-5C95675F609E}">
      <dgm:prSet phldrT="[Text]"/>
      <dgm:spPr/>
      <dgm:t>
        <a:bodyPr/>
        <a:lstStyle/>
        <a:p>
          <a:r>
            <a:rPr lang="en-US" dirty="0" smtClean="0"/>
            <a:t>Sensors</a:t>
          </a:r>
          <a:endParaRPr lang="en-US" dirty="0"/>
        </a:p>
      </dgm:t>
    </dgm:pt>
    <dgm:pt modelId="{891CA01A-E332-4328-9E35-3FDDC05AB4AF}" type="parTrans" cxnId="{72ECC0CF-3787-4DFC-BBDA-CB7E25D60758}">
      <dgm:prSet/>
      <dgm:spPr/>
      <dgm:t>
        <a:bodyPr/>
        <a:lstStyle/>
        <a:p>
          <a:endParaRPr lang="en-US"/>
        </a:p>
      </dgm:t>
    </dgm:pt>
    <dgm:pt modelId="{8A5BFED6-4EDC-431C-B17B-D0CE2A4132EC}" type="sibTrans" cxnId="{72ECC0CF-3787-4DFC-BBDA-CB7E25D60758}">
      <dgm:prSet/>
      <dgm:spPr/>
      <dgm:t>
        <a:bodyPr/>
        <a:lstStyle/>
        <a:p>
          <a:endParaRPr lang="en-US"/>
        </a:p>
      </dgm:t>
    </dgm:pt>
    <dgm:pt modelId="{F298C56B-2DB5-461F-8AAB-EDF75EF9C35F}">
      <dgm:prSet phldrT="[Text]"/>
      <dgm:spPr/>
      <dgm:t>
        <a:bodyPr/>
        <a:lstStyle/>
        <a:p>
          <a:r>
            <a:rPr lang="en-US" dirty="0" err="1" smtClean="0"/>
            <a:t>Artifical</a:t>
          </a:r>
          <a:r>
            <a:rPr lang="en-US" dirty="0" smtClean="0"/>
            <a:t> </a:t>
          </a:r>
          <a:r>
            <a:rPr lang="en-US" dirty="0" err="1" smtClean="0"/>
            <a:t>Inteligence</a:t>
          </a:r>
          <a:endParaRPr lang="en-US" dirty="0"/>
        </a:p>
      </dgm:t>
    </dgm:pt>
    <dgm:pt modelId="{4CE52659-1007-4CC4-B8D6-FDA03B2EBDB1}" type="parTrans" cxnId="{37B08809-D6BB-4651-9369-7E789C754A62}">
      <dgm:prSet/>
      <dgm:spPr/>
      <dgm:t>
        <a:bodyPr/>
        <a:lstStyle/>
        <a:p>
          <a:endParaRPr lang="en-US"/>
        </a:p>
      </dgm:t>
    </dgm:pt>
    <dgm:pt modelId="{6A0BC765-5DB0-4BD4-A0D1-1F8DADE05FD7}" type="sibTrans" cxnId="{37B08809-D6BB-4651-9369-7E789C754A62}">
      <dgm:prSet/>
      <dgm:spPr/>
      <dgm:t>
        <a:bodyPr/>
        <a:lstStyle/>
        <a:p>
          <a:endParaRPr lang="en-US"/>
        </a:p>
      </dgm:t>
    </dgm:pt>
    <dgm:pt modelId="{F30F750C-17A0-4568-851B-E18B6496A601}" type="pres">
      <dgm:prSet presAssocID="{350A50DB-7FE9-4C0E-AAF0-36EABB1AEEE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7A3C4F3-D3D8-4358-BD96-8376DC1A0621}" type="pres">
      <dgm:prSet presAssocID="{350A50DB-7FE9-4C0E-AAF0-36EABB1AEEEA}" presName="Name1" presStyleCnt="0"/>
      <dgm:spPr/>
    </dgm:pt>
    <dgm:pt modelId="{42FA87D5-AF2F-47C7-A14A-C55F257546C5}" type="pres">
      <dgm:prSet presAssocID="{350A50DB-7FE9-4C0E-AAF0-36EABB1AEEEA}" presName="cycle" presStyleCnt="0"/>
      <dgm:spPr/>
    </dgm:pt>
    <dgm:pt modelId="{3AFCFFC9-F677-44C4-BBDA-7029B8B9C542}" type="pres">
      <dgm:prSet presAssocID="{350A50DB-7FE9-4C0E-AAF0-36EABB1AEEEA}" presName="srcNode" presStyleLbl="node1" presStyleIdx="0" presStyleCnt="7"/>
      <dgm:spPr/>
    </dgm:pt>
    <dgm:pt modelId="{86A02869-68B9-44D2-AFC4-7DAFFA426E29}" type="pres">
      <dgm:prSet presAssocID="{350A50DB-7FE9-4C0E-AAF0-36EABB1AEEEA}" presName="conn" presStyleLbl="parChTrans1D2" presStyleIdx="0" presStyleCnt="1"/>
      <dgm:spPr/>
      <dgm:t>
        <a:bodyPr/>
        <a:lstStyle/>
        <a:p>
          <a:endParaRPr lang="en-US"/>
        </a:p>
      </dgm:t>
    </dgm:pt>
    <dgm:pt modelId="{C1A24EBF-6490-40D9-808C-4567B7958F2E}" type="pres">
      <dgm:prSet presAssocID="{350A50DB-7FE9-4C0E-AAF0-36EABB1AEEEA}" presName="extraNode" presStyleLbl="node1" presStyleIdx="0" presStyleCnt="7"/>
      <dgm:spPr/>
    </dgm:pt>
    <dgm:pt modelId="{F15674E9-077A-4B2E-8006-663A76143B4D}" type="pres">
      <dgm:prSet presAssocID="{350A50DB-7FE9-4C0E-AAF0-36EABB1AEEEA}" presName="dstNode" presStyleLbl="node1" presStyleIdx="0" presStyleCnt="7"/>
      <dgm:spPr/>
    </dgm:pt>
    <dgm:pt modelId="{5B7E7EB8-970A-459A-A73C-8ECB5A61ED86}" type="pres">
      <dgm:prSet presAssocID="{70177D19-1C10-4678-B13C-9225915A4A66}" presName="text_1" presStyleLbl="node1" presStyleIdx="0" presStyleCnt="7" custScaleX="882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92B12-2DBC-446A-8CF8-FB7EA8D570A5}" type="pres">
      <dgm:prSet presAssocID="{70177D19-1C10-4678-B13C-9225915A4A66}" presName="accent_1" presStyleCnt="0"/>
      <dgm:spPr/>
    </dgm:pt>
    <dgm:pt modelId="{D6E44C2A-DB5C-41D8-8B73-C2BCC0F4775D}" type="pres">
      <dgm:prSet presAssocID="{70177D19-1C10-4678-B13C-9225915A4A66}" presName="accentRepeatNode" presStyleLbl="solidFgAcc1" presStyleIdx="0" presStyleCnt="7" custScaleX="181828"/>
      <dgm:spPr/>
    </dgm:pt>
    <dgm:pt modelId="{C7D871D5-321F-45C2-8457-9DE097F22F11}" type="pres">
      <dgm:prSet presAssocID="{45551DB8-4D11-4D8A-A30C-2BC0D67E3DF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A2EEAC-D9D2-48CF-B296-2BDBF418475A}" type="pres">
      <dgm:prSet presAssocID="{45551DB8-4D11-4D8A-A30C-2BC0D67E3DF3}" presName="accent_2" presStyleCnt="0"/>
      <dgm:spPr/>
    </dgm:pt>
    <dgm:pt modelId="{F01A53EA-9B65-420F-92DA-2BB0EFBF005C}" type="pres">
      <dgm:prSet presAssocID="{45551DB8-4D11-4D8A-A30C-2BC0D67E3DF3}" presName="accentRepeatNode" presStyleLbl="solidFgAcc1" presStyleIdx="1" presStyleCnt="7" custScaleX="197745" custLinFactNeighborX="-60172" custLinFactNeighborY="6374"/>
      <dgm:spPr/>
    </dgm:pt>
    <dgm:pt modelId="{6B691882-6BE4-4049-A945-C8CFF736CB04}" type="pres">
      <dgm:prSet presAssocID="{16E62DEC-B925-46FA-8E1F-4E950775C7C8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B3780-2DAD-4619-84F6-ECDD91DA8F45}" type="pres">
      <dgm:prSet presAssocID="{16E62DEC-B925-46FA-8E1F-4E950775C7C8}" presName="accent_3" presStyleCnt="0"/>
      <dgm:spPr/>
    </dgm:pt>
    <dgm:pt modelId="{1376218C-0726-43CE-8183-984FDE1D6888}" type="pres">
      <dgm:prSet presAssocID="{16E62DEC-B925-46FA-8E1F-4E950775C7C8}" presName="accentRepeatNode" presStyleLbl="solidFgAcc1" presStyleIdx="2" presStyleCnt="7" custScaleX="196689" custLinFactNeighborX="-48788" custLinFactNeighborY="2550"/>
      <dgm:spPr/>
      <dgm:t>
        <a:bodyPr/>
        <a:lstStyle/>
        <a:p>
          <a:endParaRPr lang="en-US"/>
        </a:p>
      </dgm:t>
    </dgm:pt>
    <dgm:pt modelId="{E01D4FBC-196A-4197-901A-90F325FCFC7F}" type="pres">
      <dgm:prSet presAssocID="{77552C80-AD6C-462A-B3D5-92A86EB8A1C9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99109B-3D25-414D-BE6A-B7029977A996}" type="pres">
      <dgm:prSet presAssocID="{77552C80-AD6C-462A-B3D5-92A86EB8A1C9}" presName="accent_4" presStyleCnt="0"/>
      <dgm:spPr/>
    </dgm:pt>
    <dgm:pt modelId="{7E5C7037-0969-446D-AFEC-59B9C5AE3C33}" type="pres">
      <dgm:prSet presAssocID="{77552C80-AD6C-462A-B3D5-92A86EB8A1C9}" presName="accentRepeatNode" presStyleLbl="solidFgAcc1" presStyleIdx="3" presStyleCnt="7" custScaleX="187769" custLinFactNeighborX="-25047" custLinFactNeighborY="6185"/>
      <dgm:spPr/>
    </dgm:pt>
    <dgm:pt modelId="{BDD5CC05-498D-4E8A-B517-73053FB0B21F}" type="pres">
      <dgm:prSet presAssocID="{C059F9F0-A615-4AD7-ACF1-5C95675F609E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71A66-3E83-49A8-B4B2-16F8B9E5B76D}" type="pres">
      <dgm:prSet presAssocID="{C059F9F0-A615-4AD7-ACF1-5C95675F609E}" presName="accent_5" presStyleCnt="0"/>
      <dgm:spPr/>
    </dgm:pt>
    <dgm:pt modelId="{3BA89190-68EF-4210-835B-8A61778738F0}" type="pres">
      <dgm:prSet presAssocID="{C059F9F0-A615-4AD7-ACF1-5C95675F609E}" presName="accentRepeatNode" presStyleLbl="solidFgAcc1" presStyleIdx="4" presStyleCnt="7" custScaleX="203210" custLinFactNeighborX="-43603" custLinFactNeighborY="4333"/>
      <dgm:spPr/>
    </dgm:pt>
    <dgm:pt modelId="{DC8C8B59-5513-4E15-BB03-CC29226F218F}" type="pres">
      <dgm:prSet presAssocID="{98904052-C47A-4C20-BCF5-6135E5B6496D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C501F-88A3-4E75-9B06-4C36C20CA380}" type="pres">
      <dgm:prSet presAssocID="{98904052-C47A-4C20-BCF5-6135E5B6496D}" presName="accent_6" presStyleCnt="0"/>
      <dgm:spPr/>
    </dgm:pt>
    <dgm:pt modelId="{B6C420ED-3C00-4952-A356-C7BD16C49C28}" type="pres">
      <dgm:prSet presAssocID="{98904052-C47A-4C20-BCF5-6135E5B6496D}" presName="accentRepeatNode" presStyleLbl="solidFgAcc1" presStyleIdx="5" presStyleCnt="7" custScaleX="207943" custLinFactNeighborX="-62882" custLinFactNeighborY="-6224"/>
      <dgm:spPr/>
    </dgm:pt>
    <dgm:pt modelId="{FB247EF9-0EF9-4146-B93A-B94C8863377D}" type="pres">
      <dgm:prSet presAssocID="{F298C56B-2DB5-461F-8AAB-EDF75EF9C35F}" presName="text_7" presStyleLbl="node1" presStyleIdx="6" presStyleCnt="7" custScaleX="85690" custLinFactNeighborX="0" custLinFactNeighborY="73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0B13A-F574-48F5-BC78-7576D5FEB23E}" type="pres">
      <dgm:prSet presAssocID="{F298C56B-2DB5-461F-8AAB-EDF75EF9C35F}" presName="accent_7" presStyleCnt="0"/>
      <dgm:spPr/>
    </dgm:pt>
    <dgm:pt modelId="{9B479779-36E8-4688-8A08-BE97FA7067E2}" type="pres">
      <dgm:prSet presAssocID="{F298C56B-2DB5-461F-8AAB-EDF75EF9C35F}" presName="accentRepeatNode" presStyleLbl="solidFgAcc1" presStyleIdx="6" presStyleCnt="7" custScaleX="190525" custLinFactNeighborX="5182" custLinFactNeighborY="5180"/>
      <dgm:spPr/>
    </dgm:pt>
  </dgm:ptLst>
  <dgm:cxnLst>
    <dgm:cxn modelId="{7EC384C7-6D07-4D08-B93C-3FE316C1C308}" type="presOf" srcId="{77552C80-AD6C-462A-B3D5-92A86EB8A1C9}" destId="{E01D4FBC-196A-4197-901A-90F325FCFC7F}" srcOrd="0" destOrd="0" presId="urn:microsoft.com/office/officeart/2008/layout/VerticalCurvedList"/>
    <dgm:cxn modelId="{72ECC0CF-3787-4DFC-BBDA-CB7E25D60758}" srcId="{350A50DB-7FE9-4C0E-AAF0-36EABB1AEEEA}" destId="{C059F9F0-A615-4AD7-ACF1-5C95675F609E}" srcOrd="4" destOrd="0" parTransId="{891CA01A-E332-4328-9E35-3FDDC05AB4AF}" sibTransId="{8A5BFED6-4EDC-431C-B17B-D0CE2A4132EC}"/>
    <dgm:cxn modelId="{D3E0E721-9C9A-4B23-9D90-0D2B17E6236D}" type="presOf" srcId="{9629177D-1BAB-4AF1-BC5C-B37DAB4FFBB8}" destId="{86A02869-68B9-44D2-AFC4-7DAFFA426E29}" srcOrd="0" destOrd="0" presId="urn:microsoft.com/office/officeart/2008/layout/VerticalCurvedList"/>
    <dgm:cxn modelId="{B1F8B854-43A3-4C3A-868C-CF2FB8306DAE}" srcId="{350A50DB-7FE9-4C0E-AAF0-36EABB1AEEEA}" destId="{77552C80-AD6C-462A-B3D5-92A86EB8A1C9}" srcOrd="3" destOrd="0" parTransId="{E74ED318-728E-4365-919D-70B3B4B4F120}" sibTransId="{A460F342-5F05-453C-B297-6CA61FD693DD}"/>
    <dgm:cxn modelId="{37B08809-D6BB-4651-9369-7E789C754A62}" srcId="{350A50DB-7FE9-4C0E-AAF0-36EABB1AEEEA}" destId="{F298C56B-2DB5-461F-8AAB-EDF75EF9C35F}" srcOrd="6" destOrd="0" parTransId="{4CE52659-1007-4CC4-B8D6-FDA03B2EBDB1}" sibTransId="{6A0BC765-5DB0-4BD4-A0D1-1F8DADE05FD7}"/>
    <dgm:cxn modelId="{DF94DFEC-BF21-4300-9957-BE669F9D6678}" type="presOf" srcId="{F298C56B-2DB5-461F-8AAB-EDF75EF9C35F}" destId="{FB247EF9-0EF9-4146-B93A-B94C8863377D}" srcOrd="0" destOrd="0" presId="urn:microsoft.com/office/officeart/2008/layout/VerticalCurvedList"/>
    <dgm:cxn modelId="{8B8FB06C-EFF3-460D-9520-D47840B83C48}" type="presOf" srcId="{70177D19-1C10-4678-B13C-9225915A4A66}" destId="{5B7E7EB8-970A-459A-A73C-8ECB5A61ED86}" srcOrd="0" destOrd="0" presId="urn:microsoft.com/office/officeart/2008/layout/VerticalCurvedList"/>
    <dgm:cxn modelId="{C0DD0529-B798-4B83-8F83-2C95268AABD5}" type="presOf" srcId="{98904052-C47A-4C20-BCF5-6135E5B6496D}" destId="{DC8C8B59-5513-4E15-BB03-CC29226F218F}" srcOrd="0" destOrd="0" presId="urn:microsoft.com/office/officeart/2008/layout/VerticalCurvedList"/>
    <dgm:cxn modelId="{0715482D-5C67-46B4-91D2-62D768FD636B}" srcId="{350A50DB-7FE9-4C0E-AAF0-36EABB1AEEEA}" destId="{45551DB8-4D11-4D8A-A30C-2BC0D67E3DF3}" srcOrd="1" destOrd="0" parTransId="{9A8CCAA1-5CC4-42C6-83BC-BD15FC58284C}" sibTransId="{4762E4B6-CF96-4DCF-9EB1-0211C90FA5F5}"/>
    <dgm:cxn modelId="{9663BD1C-2574-4F62-A8FF-AC66F02F82B5}" type="presOf" srcId="{C059F9F0-A615-4AD7-ACF1-5C95675F609E}" destId="{BDD5CC05-498D-4E8A-B517-73053FB0B21F}" srcOrd="0" destOrd="0" presId="urn:microsoft.com/office/officeart/2008/layout/VerticalCurvedList"/>
    <dgm:cxn modelId="{A370198C-ACFC-4B80-92BA-D5ABD8055C2E}" type="presOf" srcId="{45551DB8-4D11-4D8A-A30C-2BC0D67E3DF3}" destId="{C7D871D5-321F-45C2-8457-9DE097F22F11}" srcOrd="0" destOrd="0" presId="urn:microsoft.com/office/officeart/2008/layout/VerticalCurvedList"/>
    <dgm:cxn modelId="{4101079E-BCF9-48D4-BEAC-EBD4C19EFF7D}" srcId="{350A50DB-7FE9-4C0E-AAF0-36EABB1AEEEA}" destId="{98904052-C47A-4C20-BCF5-6135E5B6496D}" srcOrd="5" destOrd="0" parTransId="{F9B9D520-AC96-4CAF-8B0B-2B5CE3DDA41F}" sibTransId="{6834DD05-F48A-4650-A8CB-843F3429AD33}"/>
    <dgm:cxn modelId="{2180FA2D-6308-4774-BA55-721122C01B28}" srcId="{350A50DB-7FE9-4C0E-AAF0-36EABB1AEEEA}" destId="{70177D19-1C10-4678-B13C-9225915A4A66}" srcOrd="0" destOrd="0" parTransId="{70678F1A-CB01-4716-AB0B-723A777568F5}" sibTransId="{9629177D-1BAB-4AF1-BC5C-B37DAB4FFBB8}"/>
    <dgm:cxn modelId="{4B2AE642-BBC9-48C7-A451-8E793F9CE90D}" type="presOf" srcId="{350A50DB-7FE9-4C0E-AAF0-36EABB1AEEEA}" destId="{F30F750C-17A0-4568-851B-E18B6496A601}" srcOrd="0" destOrd="0" presId="urn:microsoft.com/office/officeart/2008/layout/VerticalCurvedList"/>
    <dgm:cxn modelId="{492CCD70-3A74-4274-859F-B4DED296963A}" type="presOf" srcId="{16E62DEC-B925-46FA-8E1F-4E950775C7C8}" destId="{6B691882-6BE4-4049-A945-C8CFF736CB04}" srcOrd="0" destOrd="0" presId="urn:microsoft.com/office/officeart/2008/layout/VerticalCurvedList"/>
    <dgm:cxn modelId="{31100EF4-6F89-4218-A3AA-0E6E6174FE45}" srcId="{350A50DB-7FE9-4C0E-AAF0-36EABB1AEEEA}" destId="{16E62DEC-B925-46FA-8E1F-4E950775C7C8}" srcOrd="2" destOrd="0" parTransId="{A7A8EB3A-94E5-406F-BE8E-A9F3D8B6B7F7}" sibTransId="{B77D63D6-BFE9-4C55-9605-97CBC29D0F44}"/>
    <dgm:cxn modelId="{2D0D1A65-C5D8-46D4-BA95-8242E401FC11}" type="presParOf" srcId="{F30F750C-17A0-4568-851B-E18B6496A601}" destId="{D7A3C4F3-D3D8-4358-BD96-8376DC1A0621}" srcOrd="0" destOrd="0" presId="urn:microsoft.com/office/officeart/2008/layout/VerticalCurvedList"/>
    <dgm:cxn modelId="{2D719A61-2018-435D-BCAB-9E526A2E3698}" type="presParOf" srcId="{D7A3C4F3-D3D8-4358-BD96-8376DC1A0621}" destId="{42FA87D5-AF2F-47C7-A14A-C55F257546C5}" srcOrd="0" destOrd="0" presId="urn:microsoft.com/office/officeart/2008/layout/VerticalCurvedList"/>
    <dgm:cxn modelId="{13356BB0-88FC-402F-993A-1B59E814A885}" type="presParOf" srcId="{42FA87D5-AF2F-47C7-A14A-C55F257546C5}" destId="{3AFCFFC9-F677-44C4-BBDA-7029B8B9C542}" srcOrd="0" destOrd="0" presId="urn:microsoft.com/office/officeart/2008/layout/VerticalCurvedList"/>
    <dgm:cxn modelId="{C714B2A7-92F0-4DA8-A3C0-1F56A02E362F}" type="presParOf" srcId="{42FA87D5-AF2F-47C7-A14A-C55F257546C5}" destId="{86A02869-68B9-44D2-AFC4-7DAFFA426E29}" srcOrd="1" destOrd="0" presId="urn:microsoft.com/office/officeart/2008/layout/VerticalCurvedList"/>
    <dgm:cxn modelId="{AD8A1A59-E09F-4A0D-828E-CEF9E86DEDAD}" type="presParOf" srcId="{42FA87D5-AF2F-47C7-A14A-C55F257546C5}" destId="{C1A24EBF-6490-40D9-808C-4567B7958F2E}" srcOrd="2" destOrd="0" presId="urn:microsoft.com/office/officeart/2008/layout/VerticalCurvedList"/>
    <dgm:cxn modelId="{3552979F-90E5-4F5B-BFF7-E15DA671B4E5}" type="presParOf" srcId="{42FA87D5-AF2F-47C7-A14A-C55F257546C5}" destId="{F15674E9-077A-4B2E-8006-663A76143B4D}" srcOrd="3" destOrd="0" presId="urn:microsoft.com/office/officeart/2008/layout/VerticalCurvedList"/>
    <dgm:cxn modelId="{CE944F07-7CD1-4FC8-865D-7CF571F49BA2}" type="presParOf" srcId="{D7A3C4F3-D3D8-4358-BD96-8376DC1A0621}" destId="{5B7E7EB8-970A-459A-A73C-8ECB5A61ED86}" srcOrd="1" destOrd="0" presId="urn:microsoft.com/office/officeart/2008/layout/VerticalCurvedList"/>
    <dgm:cxn modelId="{C8FB15D2-2CB1-43AB-810A-697B4244C738}" type="presParOf" srcId="{D7A3C4F3-D3D8-4358-BD96-8376DC1A0621}" destId="{5D092B12-2DBC-446A-8CF8-FB7EA8D570A5}" srcOrd="2" destOrd="0" presId="urn:microsoft.com/office/officeart/2008/layout/VerticalCurvedList"/>
    <dgm:cxn modelId="{796AD599-2157-404F-B7C6-3A8E7709AFAA}" type="presParOf" srcId="{5D092B12-2DBC-446A-8CF8-FB7EA8D570A5}" destId="{D6E44C2A-DB5C-41D8-8B73-C2BCC0F4775D}" srcOrd="0" destOrd="0" presId="urn:microsoft.com/office/officeart/2008/layout/VerticalCurvedList"/>
    <dgm:cxn modelId="{FB849208-3277-431D-9898-B5BA90784818}" type="presParOf" srcId="{D7A3C4F3-D3D8-4358-BD96-8376DC1A0621}" destId="{C7D871D5-321F-45C2-8457-9DE097F22F11}" srcOrd="3" destOrd="0" presId="urn:microsoft.com/office/officeart/2008/layout/VerticalCurvedList"/>
    <dgm:cxn modelId="{7641184B-0265-425D-95E2-FD2C73A7F55A}" type="presParOf" srcId="{D7A3C4F3-D3D8-4358-BD96-8376DC1A0621}" destId="{02A2EEAC-D9D2-48CF-B296-2BDBF418475A}" srcOrd="4" destOrd="0" presId="urn:microsoft.com/office/officeart/2008/layout/VerticalCurvedList"/>
    <dgm:cxn modelId="{BCAE3D56-06B8-4DB7-B036-EBEB7F5F615A}" type="presParOf" srcId="{02A2EEAC-D9D2-48CF-B296-2BDBF418475A}" destId="{F01A53EA-9B65-420F-92DA-2BB0EFBF005C}" srcOrd="0" destOrd="0" presId="urn:microsoft.com/office/officeart/2008/layout/VerticalCurvedList"/>
    <dgm:cxn modelId="{629D9495-E6BF-4AEC-A340-D5B9DD300E9A}" type="presParOf" srcId="{D7A3C4F3-D3D8-4358-BD96-8376DC1A0621}" destId="{6B691882-6BE4-4049-A945-C8CFF736CB04}" srcOrd="5" destOrd="0" presId="urn:microsoft.com/office/officeart/2008/layout/VerticalCurvedList"/>
    <dgm:cxn modelId="{CDFBD87A-F7FB-483D-B32F-07D761BCF1CD}" type="presParOf" srcId="{D7A3C4F3-D3D8-4358-BD96-8376DC1A0621}" destId="{DF3B3780-2DAD-4619-84F6-ECDD91DA8F45}" srcOrd="6" destOrd="0" presId="urn:microsoft.com/office/officeart/2008/layout/VerticalCurvedList"/>
    <dgm:cxn modelId="{C34E50F2-2540-498B-9477-C2CD5BFF8245}" type="presParOf" srcId="{DF3B3780-2DAD-4619-84F6-ECDD91DA8F45}" destId="{1376218C-0726-43CE-8183-984FDE1D6888}" srcOrd="0" destOrd="0" presId="urn:microsoft.com/office/officeart/2008/layout/VerticalCurvedList"/>
    <dgm:cxn modelId="{00A70694-5D90-418F-8669-C5ACEE4FD28D}" type="presParOf" srcId="{D7A3C4F3-D3D8-4358-BD96-8376DC1A0621}" destId="{E01D4FBC-196A-4197-901A-90F325FCFC7F}" srcOrd="7" destOrd="0" presId="urn:microsoft.com/office/officeart/2008/layout/VerticalCurvedList"/>
    <dgm:cxn modelId="{6EAC6081-9527-46A8-B5E3-007F932BF54C}" type="presParOf" srcId="{D7A3C4F3-D3D8-4358-BD96-8376DC1A0621}" destId="{AD99109B-3D25-414D-BE6A-B7029977A996}" srcOrd="8" destOrd="0" presId="urn:microsoft.com/office/officeart/2008/layout/VerticalCurvedList"/>
    <dgm:cxn modelId="{117F857B-6F2E-4E17-ADED-86D6644F86D0}" type="presParOf" srcId="{AD99109B-3D25-414D-BE6A-B7029977A996}" destId="{7E5C7037-0969-446D-AFEC-59B9C5AE3C33}" srcOrd="0" destOrd="0" presId="urn:microsoft.com/office/officeart/2008/layout/VerticalCurvedList"/>
    <dgm:cxn modelId="{EB5D047E-E415-456A-8FBC-D87B2955CB3C}" type="presParOf" srcId="{D7A3C4F3-D3D8-4358-BD96-8376DC1A0621}" destId="{BDD5CC05-498D-4E8A-B517-73053FB0B21F}" srcOrd="9" destOrd="0" presId="urn:microsoft.com/office/officeart/2008/layout/VerticalCurvedList"/>
    <dgm:cxn modelId="{8B08AFA2-7DB5-45D7-AB61-9253B76533A7}" type="presParOf" srcId="{D7A3C4F3-D3D8-4358-BD96-8376DC1A0621}" destId="{DEA71A66-3E83-49A8-B4B2-16F8B9E5B76D}" srcOrd="10" destOrd="0" presId="urn:microsoft.com/office/officeart/2008/layout/VerticalCurvedList"/>
    <dgm:cxn modelId="{5BAF53FB-3574-4D16-8016-2F49329231E6}" type="presParOf" srcId="{DEA71A66-3E83-49A8-B4B2-16F8B9E5B76D}" destId="{3BA89190-68EF-4210-835B-8A61778738F0}" srcOrd="0" destOrd="0" presId="urn:microsoft.com/office/officeart/2008/layout/VerticalCurvedList"/>
    <dgm:cxn modelId="{3D85CF0C-73B8-4A54-BE97-55749BD9B8DD}" type="presParOf" srcId="{D7A3C4F3-D3D8-4358-BD96-8376DC1A0621}" destId="{DC8C8B59-5513-4E15-BB03-CC29226F218F}" srcOrd="11" destOrd="0" presId="urn:microsoft.com/office/officeart/2008/layout/VerticalCurvedList"/>
    <dgm:cxn modelId="{E3A90998-66F8-49AC-A163-6CCF8A3CA5F2}" type="presParOf" srcId="{D7A3C4F3-D3D8-4358-BD96-8376DC1A0621}" destId="{D7CC501F-88A3-4E75-9B06-4C36C20CA380}" srcOrd="12" destOrd="0" presId="urn:microsoft.com/office/officeart/2008/layout/VerticalCurvedList"/>
    <dgm:cxn modelId="{DF706019-D331-4E60-A9F2-3DF6EDCB4BF5}" type="presParOf" srcId="{D7CC501F-88A3-4E75-9B06-4C36C20CA380}" destId="{B6C420ED-3C00-4952-A356-C7BD16C49C28}" srcOrd="0" destOrd="0" presId="urn:microsoft.com/office/officeart/2008/layout/VerticalCurvedList"/>
    <dgm:cxn modelId="{53F2776B-ABE4-4610-8B00-DEB0EDE7E945}" type="presParOf" srcId="{D7A3C4F3-D3D8-4358-BD96-8376DC1A0621}" destId="{FB247EF9-0EF9-4146-B93A-B94C8863377D}" srcOrd="13" destOrd="0" presId="urn:microsoft.com/office/officeart/2008/layout/VerticalCurvedList"/>
    <dgm:cxn modelId="{366FAD59-2B04-4239-AFF2-7AF4D3D4B5AC}" type="presParOf" srcId="{D7A3C4F3-D3D8-4358-BD96-8376DC1A0621}" destId="{4740B13A-F574-48F5-BC78-7576D5FEB23E}" srcOrd="14" destOrd="0" presId="urn:microsoft.com/office/officeart/2008/layout/VerticalCurvedList"/>
    <dgm:cxn modelId="{AD71ED31-FF49-481C-80E7-9426F9C7EB1B}" type="presParOf" srcId="{4740B13A-F574-48F5-BC78-7576D5FEB23E}" destId="{9B479779-36E8-4688-8A08-BE97FA7067E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02869-68B9-44D2-AFC4-7DAFFA426E29}">
      <dsp:nvSpPr>
        <dsp:cNvPr id="0" name=""/>
        <dsp:cNvSpPr/>
      </dsp:nvSpPr>
      <dsp:spPr>
        <a:xfrm>
          <a:off x="-7186993" y="-1125053"/>
          <a:ext cx="8759721" cy="8759721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E7EB8-970A-459A-A73C-8ECB5A61ED86}">
      <dsp:nvSpPr>
        <dsp:cNvPr id="0" name=""/>
        <dsp:cNvSpPr/>
      </dsp:nvSpPr>
      <dsp:spPr>
        <a:xfrm>
          <a:off x="1070047" y="295927"/>
          <a:ext cx="6692364" cy="591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57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Pdf,Docx,Ppt,etc.,</a:t>
          </a:r>
          <a:endParaRPr lang="en-US" sz="3200" kern="1200" dirty="0"/>
        </a:p>
      </dsp:txBody>
      <dsp:txXfrm>
        <a:off x="1070047" y="295927"/>
        <a:ext cx="6692364" cy="591593"/>
      </dsp:txXfrm>
    </dsp:sp>
    <dsp:sp modelId="{D6E44C2A-DB5C-41D8-8B73-C2BCC0F4775D}">
      <dsp:nvSpPr>
        <dsp:cNvPr id="0" name=""/>
        <dsp:cNvSpPr/>
      </dsp:nvSpPr>
      <dsp:spPr>
        <a:xfrm>
          <a:off x="-48296" y="221977"/>
          <a:ext cx="1344603" cy="7394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871D5-321F-45C2-8457-9DE097F22F11}">
      <dsp:nvSpPr>
        <dsp:cNvPr id="0" name=""/>
        <dsp:cNvSpPr/>
      </dsp:nvSpPr>
      <dsp:spPr>
        <a:xfrm>
          <a:off x="1159746" y="1183838"/>
          <a:ext cx="7048705" cy="591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57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Desktop</a:t>
          </a:r>
          <a:endParaRPr lang="en-US" sz="3200" kern="1200" dirty="0"/>
        </a:p>
      </dsp:txBody>
      <dsp:txXfrm>
        <a:off x="1159746" y="1183838"/>
        <a:ext cx="7048705" cy="591593"/>
      </dsp:txXfrm>
    </dsp:sp>
    <dsp:sp modelId="{F01A53EA-9B65-420F-92DA-2BB0EFBF005C}">
      <dsp:nvSpPr>
        <dsp:cNvPr id="0" name=""/>
        <dsp:cNvSpPr/>
      </dsp:nvSpPr>
      <dsp:spPr>
        <a:xfrm>
          <a:off x="0" y="1157024"/>
          <a:ext cx="1462308" cy="7394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91882-6BE4-4049-A945-C8CFF736CB04}">
      <dsp:nvSpPr>
        <dsp:cNvPr id="0" name=""/>
        <dsp:cNvSpPr/>
      </dsp:nvSpPr>
      <dsp:spPr>
        <a:xfrm>
          <a:off x="1453330" y="2071098"/>
          <a:ext cx="6755122" cy="591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57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Keyboard</a:t>
          </a:r>
          <a:endParaRPr lang="en-US" sz="3200" kern="1200" dirty="0"/>
        </a:p>
      </dsp:txBody>
      <dsp:txXfrm>
        <a:off x="1453330" y="2071098"/>
        <a:ext cx="6755122" cy="591593"/>
      </dsp:txXfrm>
    </dsp:sp>
    <dsp:sp modelId="{1376218C-0726-43CE-8183-984FDE1D6888}">
      <dsp:nvSpPr>
        <dsp:cNvPr id="0" name=""/>
        <dsp:cNvSpPr/>
      </dsp:nvSpPr>
      <dsp:spPr>
        <a:xfrm>
          <a:off x="365297" y="2016006"/>
          <a:ext cx="1454499" cy="7394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D4FBC-196A-4197-901A-90F325FCFC7F}">
      <dsp:nvSpPr>
        <dsp:cNvPr id="0" name=""/>
        <dsp:cNvSpPr/>
      </dsp:nvSpPr>
      <dsp:spPr>
        <a:xfrm>
          <a:off x="1547069" y="2959010"/>
          <a:ext cx="6661383" cy="591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57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Touch Pad</a:t>
          </a:r>
          <a:endParaRPr lang="en-US" sz="3200" kern="1200" dirty="0"/>
        </a:p>
      </dsp:txBody>
      <dsp:txXfrm>
        <a:off x="1547069" y="2959010"/>
        <a:ext cx="6661383" cy="591593"/>
      </dsp:txXfrm>
    </dsp:sp>
    <dsp:sp modelId="{7E5C7037-0969-446D-AFEC-59B9C5AE3C33}">
      <dsp:nvSpPr>
        <dsp:cNvPr id="0" name=""/>
        <dsp:cNvSpPr/>
      </dsp:nvSpPr>
      <dsp:spPr>
        <a:xfrm>
          <a:off x="667579" y="2930798"/>
          <a:ext cx="1388537" cy="7394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5CC05-498D-4E8A-B517-73053FB0B21F}">
      <dsp:nvSpPr>
        <dsp:cNvPr id="0" name=""/>
        <dsp:cNvSpPr/>
      </dsp:nvSpPr>
      <dsp:spPr>
        <a:xfrm>
          <a:off x="1453330" y="3846921"/>
          <a:ext cx="6755122" cy="591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57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Sensors</a:t>
          </a:r>
          <a:endParaRPr lang="en-US" sz="3200" kern="1200" dirty="0"/>
        </a:p>
      </dsp:txBody>
      <dsp:txXfrm>
        <a:off x="1453330" y="3846921"/>
        <a:ext cx="6755122" cy="591593"/>
      </dsp:txXfrm>
    </dsp:sp>
    <dsp:sp modelId="{3BA89190-68EF-4210-835B-8A61778738F0}">
      <dsp:nvSpPr>
        <dsp:cNvPr id="0" name=""/>
        <dsp:cNvSpPr/>
      </dsp:nvSpPr>
      <dsp:spPr>
        <a:xfrm>
          <a:off x="379528" y="3805014"/>
          <a:ext cx="1502721" cy="7394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C8B59-5513-4E15-BB03-CC29226F218F}">
      <dsp:nvSpPr>
        <dsp:cNvPr id="0" name=""/>
        <dsp:cNvSpPr/>
      </dsp:nvSpPr>
      <dsp:spPr>
        <a:xfrm>
          <a:off x="1159746" y="4734181"/>
          <a:ext cx="7048705" cy="591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57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Voice Recognition</a:t>
          </a:r>
          <a:endParaRPr lang="en-US" sz="3200" kern="1200" dirty="0"/>
        </a:p>
      </dsp:txBody>
      <dsp:txXfrm>
        <a:off x="1159746" y="4734181"/>
        <a:ext cx="7048705" cy="591593"/>
      </dsp:txXfrm>
    </dsp:sp>
    <dsp:sp modelId="{B6C420ED-3C00-4952-A356-C7BD16C49C28}">
      <dsp:nvSpPr>
        <dsp:cNvPr id="0" name=""/>
        <dsp:cNvSpPr/>
      </dsp:nvSpPr>
      <dsp:spPr>
        <a:xfrm>
          <a:off x="0" y="4614206"/>
          <a:ext cx="1537722" cy="7394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47EF9-0EF9-4146-B93A-B94C8863377D}">
      <dsp:nvSpPr>
        <dsp:cNvPr id="0" name=""/>
        <dsp:cNvSpPr/>
      </dsp:nvSpPr>
      <dsp:spPr>
        <a:xfrm>
          <a:off x="1166672" y="5665344"/>
          <a:ext cx="6499112" cy="591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57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Artifical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Inteligence</a:t>
          </a:r>
          <a:endParaRPr lang="en-US" sz="3200" kern="1200" dirty="0"/>
        </a:p>
      </dsp:txBody>
      <dsp:txXfrm>
        <a:off x="1166672" y="5665344"/>
        <a:ext cx="6499112" cy="591593"/>
      </dsp:txXfrm>
    </dsp:sp>
    <dsp:sp modelId="{9B479779-36E8-4688-8A08-BE97FA7067E2}">
      <dsp:nvSpPr>
        <dsp:cNvPr id="0" name=""/>
        <dsp:cNvSpPr/>
      </dsp:nvSpPr>
      <dsp:spPr>
        <a:xfrm>
          <a:off x="-42132" y="5586449"/>
          <a:ext cx="1408917" cy="7394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1F8D-C585-4503-8731-FA7918D6CE7F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237E-93F0-47CD-AFD1-F1FC54A48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63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237E-93F0-47CD-AFD1-F1FC54A481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73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80" r:id="rId15"/>
    <p:sldLayoutId id="2147483682" r:id="rId16"/>
    <p:sldLayoutId id="214748366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1277279" y="3603315"/>
            <a:ext cx="7924440" cy="955870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542045" y="3832013"/>
            <a:ext cx="283417" cy="631394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1727475" y="3850418"/>
            <a:ext cx="61826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600" dirty="0" smtClean="0">
                <a:solidFill>
                  <a:schemeClr val="accent1"/>
                </a:solidFill>
                <a:cs typeface="Arial" pitchFamily="34" charset="0"/>
              </a:rPr>
              <a:t>Q</a:t>
            </a:r>
            <a:r>
              <a:rPr lang="en-US" altLang="ko-KR" sz="2400" b="1" spc="600" dirty="0" smtClean="0">
                <a:solidFill>
                  <a:schemeClr val="bg1"/>
                </a:solidFill>
                <a:cs typeface="Arial" pitchFamily="34" charset="0"/>
              </a:rPr>
              <a:t>uantumn</a:t>
            </a:r>
            <a:r>
              <a:rPr lang="en-US" altLang="ko-KR" sz="2400" b="1" spc="600" dirty="0" smtClean="0">
                <a:solidFill>
                  <a:schemeClr val="accent1"/>
                </a:solidFill>
                <a:cs typeface="Arial" pitchFamily="34" charset="0"/>
              </a:rPr>
              <a:t>C</a:t>
            </a:r>
            <a:r>
              <a:rPr lang="en-US" altLang="ko-KR" sz="2400" b="1" spc="600" dirty="0" smtClean="0">
                <a:solidFill>
                  <a:schemeClr val="bg1"/>
                </a:solidFill>
                <a:cs typeface="Arial" pitchFamily="34" charset="0"/>
              </a:rPr>
              <a:t>omputing</a:t>
            </a:r>
            <a:endParaRPr lang="ko-KR" altLang="en-US" sz="2400" spc="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4" y="750415"/>
            <a:ext cx="10058400" cy="52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2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9690" y="3767713"/>
            <a:ext cx="7503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Copperplate Gothic Bold" panose="020E0705020206020404" pitchFamily="34" charset="0"/>
              </a:rPr>
              <a:t>Thank you for giving me this golden opportunity</a:t>
            </a:r>
            <a:endParaRPr lang="en-US" sz="3200" dirty="0">
              <a:solidFill>
                <a:srgbClr val="00B0F0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1112916" y="4031664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655323" y="4649977"/>
            <a:ext cx="1282046" cy="1007387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247983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" y="214312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267747" y="2506200"/>
            <a:ext cx="553173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Futuristic Technology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140409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20449" y="2443271"/>
            <a:ext cx="304092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Updating Generation</a:t>
            </a:r>
            <a:endParaRPr lang="ko-KR" altLang="en-US" sz="5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71000617"/>
              </p:ext>
            </p:extLst>
          </p:nvPr>
        </p:nvGraphicFramePr>
        <p:xfrm>
          <a:off x="3471329" y="174193"/>
          <a:ext cx="8128000" cy="6509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29320" y="546755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08430" y="1517715"/>
            <a:ext cx="118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Paper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46775" y="2394408"/>
            <a:ext cx="114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08049" y="3271101"/>
            <a:ext cx="105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eypad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46137" y="4166647"/>
            <a:ext cx="139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 Pad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015819" y="5043340"/>
            <a:ext cx="122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11484" y="5801407"/>
            <a:ext cx="142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Voice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Getting new Technology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C7ED69-9B67-4387-AF88-9CE7A2875169}"/>
              </a:ext>
            </a:extLst>
          </p:cNvPr>
          <p:cNvGrpSpPr/>
          <p:nvPr/>
        </p:nvGrpSpPr>
        <p:grpSpPr>
          <a:xfrm>
            <a:off x="2991983" y="4488422"/>
            <a:ext cx="1029928" cy="1810559"/>
            <a:chOff x="4871870" y="1763729"/>
            <a:chExt cx="2448272" cy="43039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BE7916-9ACA-479A-A63F-0C9C524B6FAB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6" name="Rounded Rectangle 4">
                <a:extLst>
                  <a:ext uri="{FF2B5EF4-FFF2-40B4-BE49-F238E27FC236}">
                    <a16:creationId xmlns:a16="http://schemas.microsoft.com/office/drawing/2014/main" id="{489480C7-E140-470B-8669-1AED136E3FEA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A6EFD2F2-173C-4E6D-80CD-10CDC0561374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E4E26D36-798A-493A-814B-4E98C809506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9" name="Oval 7">
                  <a:extLst>
                    <a:ext uri="{FF2B5EF4-FFF2-40B4-BE49-F238E27FC236}">
                      <a16:creationId xmlns:a16="http://schemas.microsoft.com/office/drawing/2014/main" id="{205527B0-D7C0-42A8-82F2-146B8FC4A91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" name="Rounded Rectangle 8">
                  <a:extLst>
                    <a:ext uri="{FF2B5EF4-FFF2-40B4-BE49-F238E27FC236}">
                      <a16:creationId xmlns:a16="http://schemas.microsoft.com/office/drawing/2014/main" id="{3F17A677-5FE3-4866-ACBE-B11071340EAB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5" name="Picture Placeholder 2">
              <a:extLst>
                <a:ext uri="{FF2B5EF4-FFF2-40B4-BE49-F238E27FC236}">
                  <a16:creationId xmlns:a16="http://schemas.microsoft.com/office/drawing/2014/main" id="{BEAE4A56-3337-4BAB-B229-944CC95EC76E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2AD421-A594-4ACD-BB17-3581F30B3BE5}"/>
              </a:ext>
            </a:extLst>
          </p:cNvPr>
          <p:cNvGrpSpPr/>
          <p:nvPr/>
        </p:nvGrpSpPr>
        <p:grpSpPr>
          <a:xfrm>
            <a:off x="497788" y="1673020"/>
            <a:ext cx="3785416" cy="2079830"/>
            <a:chOff x="-548507" y="477868"/>
            <a:chExt cx="11570449" cy="635717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7BB090-3781-45AF-A217-AE1A9BDD4D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7A3CA3-C4CC-48AC-976D-FF69185D4E1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378ED6-F758-4400-8402-80156F94FB9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06535C-4A2B-466F-8BE7-65E90418C9CA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4F87EE-BF7B-4D85-8833-2DEA4F2D925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BFA903-EC45-4296-BE35-59758D56CDE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8000B2E-FAA4-4DE8-BDFE-B69DED15852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B5B7C9F-E97F-4374-9978-15C99A65F24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63D75BF-8D39-43CF-80B7-8E5DA60C214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AEDEAAD-6F48-4B49-A588-7F9E760E7B9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6D9EC33-0335-47F5-A483-F8C6C8B9DAB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60C8A1-6698-4F0B-A359-80E279869733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8FB11E-70C3-4758-BF15-29A47188E6CC}"/>
              </a:ext>
            </a:extLst>
          </p:cNvPr>
          <p:cNvGrpSpPr/>
          <p:nvPr/>
        </p:nvGrpSpPr>
        <p:grpSpPr>
          <a:xfrm>
            <a:off x="813189" y="4186232"/>
            <a:ext cx="1649894" cy="2225662"/>
            <a:chOff x="5745956" y="3501865"/>
            <a:chExt cx="2146216" cy="289518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5DA065-C6AF-433C-BFAB-8988DEFF0D7D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FEA623-50EB-43C5-A4C9-72E260CC4D61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496F39-7BFF-4725-A2CE-2EBB2A693404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6F0009-DEA2-4D5B-A0F1-C178C2D85246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C6C828-59B1-4865-8BB9-082A9B72AEA8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F3C2BEB-C32C-4586-B143-331C284F2722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A5C2FB1-E15A-4BBA-9D6B-A5EE63EF80D8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3010127-1EF3-486D-9194-37877D6FB758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7DE05D6-B8AD-4E35-8132-CD6CD8451D43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50983FD-F1B0-4C2B-8787-538CF87E1D6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736EA8-E3B6-4330-A279-50B5CB5B14D0}"/>
              </a:ext>
            </a:extLst>
          </p:cNvPr>
          <p:cNvGrpSpPr/>
          <p:nvPr/>
        </p:nvGrpSpPr>
        <p:grpSpPr>
          <a:xfrm>
            <a:off x="4391122" y="4502161"/>
            <a:ext cx="1029928" cy="1922281"/>
            <a:chOff x="3501573" y="3178068"/>
            <a:chExt cx="1340594" cy="273784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CA28F57-EFBD-47FC-8379-2D3E23F582DD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80E9608-0C20-4142-83CA-AB5C41C0C571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E3676F-3370-4C7E-80A3-BCF39D161974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54209F0-F591-461B-9FA5-863184AF9717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B9F1445-27D6-43B2-957F-7EF3ECEEEDA0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44C1532-B17D-4512-B6A3-01580240F253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91FD06-2390-41F8-9907-EA2FAC8492B4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5288D17-4178-4A1D-9A96-65E806F63B7C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3D37312-EBAA-44FC-BF3A-3A491761AAF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BC2B73D-A5B9-4E6F-A055-F54B5EC77106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8C4316C-570C-46C3-8B27-FDEE63BC059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49AA6E8-7CBE-4625-B48C-5062799A2180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rapezoid 18">
            <a:extLst>
              <a:ext uri="{FF2B5EF4-FFF2-40B4-BE49-F238E27FC236}">
                <a16:creationId xmlns:a16="http://schemas.microsoft.com/office/drawing/2014/main" id="{3A90927D-7A9A-4A79-B137-70363BF52161}"/>
              </a:ext>
            </a:extLst>
          </p:cNvPr>
          <p:cNvSpPr/>
          <p:nvPr/>
        </p:nvSpPr>
        <p:spPr>
          <a:xfrm rot="10800000">
            <a:off x="5718976" y="5216119"/>
            <a:ext cx="2073624" cy="1147405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26E2E02-64BD-4169-A614-FA66BF5B698B}"/>
              </a:ext>
            </a:extLst>
          </p:cNvPr>
          <p:cNvGrpSpPr/>
          <p:nvPr/>
        </p:nvGrpSpPr>
        <p:grpSpPr>
          <a:xfrm>
            <a:off x="7846240" y="1225792"/>
            <a:ext cx="4170149" cy="5224948"/>
            <a:chOff x="8606304" y="2313703"/>
            <a:chExt cx="3463288" cy="433929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74F33D9-6D3E-469C-B5E6-1EEF71C8A329}"/>
                </a:ext>
              </a:extLst>
            </p:cNvPr>
            <p:cNvGrpSpPr/>
            <p:nvPr/>
          </p:nvGrpSpPr>
          <p:grpSpPr>
            <a:xfrm>
              <a:off x="8606304" y="4750154"/>
              <a:ext cx="3463288" cy="1902842"/>
              <a:chOff x="-548507" y="477868"/>
              <a:chExt cx="11570449" cy="6357177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15CA5B2-E5F6-490F-9592-3805EB08C7D6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CD52039-C517-40AA-9504-E70ACFFBDCC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C2DD39E-DC5F-48B7-8AFD-B662A20F46B8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474017B-EE7C-4F7E-9FEE-1876971131A7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7F49C14-8859-46FF-95F2-7B03B4EE87C4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C2286A0-6B82-406D-BA12-0C9334FA6CC7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355AA021-D052-4ED9-9011-618FF2595FDD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6F3925EF-604F-4ED3-997E-44B278BA2704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11E5C30-2404-4585-9027-1C9237A195D8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67191180-8392-457A-96CA-26B15B819953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F76300A7-A5D0-4916-88B5-AEA5C346B6A6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77EF98B-82D2-4BFA-BBA7-6480C24B511F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2" name="자유형: 도형 56">
              <a:extLst>
                <a:ext uri="{FF2B5EF4-FFF2-40B4-BE49-F238E27FC236}">
                  <a16:creationId xmlns:a16="http://schemas.microsoft.com/office/drawing/2014/main" id="{B95B6A3E-7DC3-49C1-87F7-90F923611347}"/>
                </a:ext>
              </a:extLst>
            </p:cNvPr>
            <p:cNvSpPr/>
            <p:nvPr/>
          </p:nvSpPr>
          <p:spPr>
            <a:xfrm>
              <a:off x="9103848" y="3842800"/>
              <a:ext cx="2489220" cy="2531903"/>
            </a:xfrm>
            <a:custGeom>
              <a:avLst/>
              <a:gdLst>
                <a:gd name="connsiteX0" fmla="*/ 1105472 w 2315872"/>
                <a:gd name="connsiteY0" fmla="*/ 0 h 2531903"/>
                <a:gd name="connsiteX1" fmla="*/ 1303018 w 2315872"/>
                <a:gd name="connsiteY1" fmla="*/ 0 h 2531903"/>
                <a:gd name="connsiteX2" fmla="*/ 1461252 w 2315872"/>
                <a:gd name="connsiteY2" fmla="*/ 853676 h 2531903"/>
                <a:gd name="connsiteX3" fmla="*/ 1468099 w 2315872"/>
                <a:gd name="connsiteY3" fmla="*/ 875733 h 2531903"/>
                <a:gd name="connsiteX4" fmla="*/ 1481512 w 2315872"/>
                <a:gd name="connsiteY4" fmla="*/ 874451 h 2531903"/>
                <a:gd name="connsiteX5" fmla="*/ 1693009 w 2315872"/>
                <a:gd name="connsiteY5" fmla="*/ 951693 h 2531903"/>
                <a:gd name="connsiteX6" fmla="*/ 1778864 w 2315872"/>
                <a:gd name="connsiteY6" fmla="*/ 939250 h 2531903"/>
                <a:gd name="connsiteX7" fmla="*/ 1937868 w 2315872"/>
                <a:gd name="connsiteY7" fmla="*/ 980789 h 2531903"/>
                <a:gd name="connsiteX8" fmla="*/ 2073680 w 2315872"/>
                <a:gd name="connsiteY8" fmla="*/ 951181 h 2531903"/>
                <a:gd name="connsiteX9" fmla="*/ 2306734 w 2315872"/>
                <a:gd name="connsiteY9" fmla="*/ 1049617 h 2531903"/>
                <a:gd name="connsiteX10" fmla="*/ 2315872 w 2315872"/>
                <a:gd name="connsiteY10" fmla="*/ 2531903 h 2531903"/>
                <a:gd name="connsiteX11" fmla="*/ 0 w 2315872"/>
                <a:gd name="connsiteY11" fmla="*/ 2527276 h 2531903"/>
                <a:gd name="connsiteX12" fmla="*/ 0 w 2315872"/>
                <a:gd name="connsiteY12" fmla="*/ 1366197 h 2531903"/>
                <a:gd name="connsiteX13" fmla="*/ 9341 w 2315872"/>
                <a:gd name="connsiteY13" fmla="*/ 1367196 h 2531903"/>
                <a:gd name="connsiteX14" fmla="*/ 318333 w 2315872"/>
                <a:gd name="connsiteY14" fmla="*/ 1139063 h 2531903"/>
                <a:gd name="connsiteX15" fmla="*/ 343347 w 2315872"/>
                <a:gd name="connsiteY15" fmla="*/ 1141452 h 2531903"/>
                <a:gd name="connsiteX16" fmla="*/ 335416 w 2315872"/>
                <a:gd name="connsiteY16" fmla="*/ 1077386 h 2531903"/>
                <a:gd name="connsiteX17" fmla="*/ 655539 w 2315872"/>
                <a:gd name="connsiteY17" fmla="*/ 773978 h 2531903"/>
                <a:gd name="connsiteX18" fmla="*/ 750325 w 2315872"/>
                <a:gd name="connsiteY18" fmla="*/ 787508 h 2531903"/>
                <a:gd name="connsiteX19" fmla="*/ 829107 w 2315872"/>
                <a:gd name="connsiteY19" fmla="*/ 760300 h 2531903"/>
                <a:gd name="connsiteX20" fmla="*/ 954349 w 2315872"/>
                <a:gd name="connsiteY20" fmla="*/ 646554 h 2531903"/>
                <a:gd name="connsiteX21" fmla="*/ 988090 w 2315872"/>
                <a:gd name="connsiteY21" fmla="*/ 633279 h 25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15872" h="2531903">
                  <a:moveTo>
                    <a:pt x="1105472" y="0"/>
                  </a:moveTo>
                  <a:lnTo>
                    <a:pt x="1303018" y="0"/>
                  </a:lnTo>
                  <a:lnTo>
                    <a:pt x="1461252" y="853676"/>
                  </a:lnTo>
                  <a:lnTo>
                    <a:pt x="1468099" y="875733"/>
                  </a:lnTo>
                  <a:lnTo>
                    <a:pt x="1481512" y="874451"/>
                  </a:lnTo>
                  <a:cubicBezTo>
                    <a:pt x="1562957" y="874451"/>
                    <a:pt x="1637299" y="903278"/>
                    <a:pt x="1693009" y="951693"/>
                  </a:cubicBezTo>
                  <a:cubicBezTo>
                    <a:pt x="1720087" y="943127"/>
                    <a:pt x="1748998" y="939250"/>
                    <a:pt x="1778864" y="939250"/>
                  </a:cubicBezTo>
                  <a:cubicBezTo>
                    <a:pt x="1837001" y="939250"/>
                    <a:pt x="1891518" y="953939"/>
                    <a:pt x="1937868" y="980789"/>
                  </a:cubicBezTo>
                  <a:cubicBezTo>
                    <a:pt x="1978812" y="961490"/>
                    <a:pt x="2024976" y="951181"/>
                    <a:pt x="2073680" y="951181"/>
                  </a:cubicBezTo>
                  <a:cubicBezTo>
                    <a:pt x="2166341" y="951181"/>
                    <a:pt x="2249809" y="988495"/>
                    <a:pt x="2306734" y="1049617"/>
                  </a:cubicBezTo>
                  <a:lnTo>
                    <a:pt x="2315872" y="2531903"/>
                  </a:lnTo>
                  <a:lnTo>
                    <a:pt x="0" y="2527276"/>
                  </a:lnTo>
                  <a:lnTo>
                    <a:pt x="0" y="1366197"/>
                  </a:lnTo>
                  <a:lnTo>
                    <a:pt x="9341" y="1367196"/>
                  </a:lnTo>
                  <a:cubicBezTo>
                    <a:pt x="43658" y="1235892"/>
                    <a:pt x="169064" y="1139063"/>
                    <a:pt x="318333" y="1139063"/>
                  </a:cubicBezTo>
                  <a:cubicBezTo>
                    <a:pt x="326787" y="1139063"/>
                    <a:pt x="335166" y="1139373"/>
                    <a:pt x="343347" y="1141452"/>
                  </a:cubicBezTo>
                  <a:cubicBezTo>
                    <a:pt x="337896" y="1120918"/>
                    <a:pt x="335416" y="1099426"/>
                    <a:pt x="335416" y="1077386"/>
                  </a:cubicBezTo>
                  <a:cubicBezTo>
                    <a:pt x="335416" y="909819"/>
                    <a:pt x="478741" y="773978"/>
                    <a:pt x="655539" y="773978"/>
                  </a:cubicBezTo>
                  <a:cubicBezTo>
                    <a:pt x="688541" y="773978"/>
                    <a:pt x="720376" y="778711"/>
                    <a:pt x="750325" y="787508"/>
                  </a:cubicBezTo>
                  <a:lnTo>
                    <a:pt x="829107" y="760300"/>
                  </a:lnTo>
                  <a:cubicBezTo>
                    <a:pt x="861027" y="713053"/>
                    <a:pt x="904014" y="673898"/>
                    <a:pt x="954349" y="646554"/>
                  </a:cubicBezTo>
                  <a:lnTo>
                    <a:pt x="988090" y="63327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3" name="자유형: 도형 55">
              <a:extLst>
                <a:ext uri="{FF2B5EF4-FFF2-40B4-BE49-F238E27FC236}">
                  <a16:creationId xmlns:a16="http://schemas.microsoft.com/office/drawing/2014/main" id="{5E9FDD35-93A6-4A71-8D82-5E5A2B839F26}"/>
                </a:ext>
              </a:extLst>
            </p:cNvPr>
            <p:cNvSpPr/>
            <p:nvPr/>
          </p:nvSpPr>
          <p:spPr>
            <a:xfrm>
              <a:off x="9108759" y="3824942"/>
              <a:ext cx="2479398" cy="2545135"/>
            </a:xfrm>
            <a:custGeom>
              <a:avLst/>
              <a:gdLst>
                <a:gd name="connsiteX0" fmla="*/ 1150510 w 2306734"/>
                <a:gd name="connsiteY0" fmla="*/ 0 h 2545135"/>
                <a:gd name="connsiteX1" fmla="*/ 1257994 w 2306734"/>
                <a:gd name="connsiteY1" fmla="*/ 0 h 2545135"/>
                <a:gd name="connsiteX2" fmla="*/ 1369590 w 2306734"/>
                <a:gd name="connsiteY2" fmla="*/ 1306465 h 2545135"/>
                <a:gd name="connsiteX3" fmla="*/ 1407581 w 2306734"/>
                <a:gd name="connsiteY3" fmla="*/ 1350335 h 2545135"/>
                <a:gd name="connsiteX4" fmla="*/ 1624338 w 2306734"/>
                <a:gd name="connsiteY4" fmla="*/ 1503312 h 2545135"/>
                <a:gd name="connsiteX5" fmla="*/ 1733275 w 2306734"/>
                <a:gd name="connsiteY5" fmla="*/ 1482313 h 2545135"/>
                <a:gd name="connsiteX6" fmla="*/ 1820687 w 2306734"/>
                <a:gd name="connsiteY6" fmla="*/ 1496631 h 2545135"/>
                <a:gd name="connsiteX7" fmla="*/ 2109550 w 2306734"/>
                <a:gd name="connsiteY7" fmla="*/ 1281367 h 2545135"/>
                <a:gd name="connsiteX8" fmla="*/ 2306734 w 2306734"/>
                <a:gd name="connsiteY8" fmla="*/ 1357093 h 2545135"/>
                <a:gd name="connsiteX9" fmla="*/ 2306734 w 2306734"/>
                <a:gd name="connsiteY9" fmla="*/ 2545135 h 2545135"/>
                <a:gd name="connsiteX10" fmla="*/ 0 w 2306734"/>
                <a:gd name="connsiteY10" fmla="*/ 2545135 h 2545135"/>
                <a:gd name="connsiteX11" fmla="*/ 0 w 2306734"/>
                <a:gd name="connsiteY11" fmla="*/ 1864764 h 2545135"/>
                <a:gd name="connsiteX12" fmla="*/ 210730 w 2306734"/>
                <a:gd name="connsiteY12" fmla="*/ 1778935 h 2545135"/>
                <a:gd name="connsiteX13" fmla="*/ 346789 w 2306734"/>
                <a:gd name="connsiteY13" fmla="*/ 1812526 h 2545135"/>
                <a:gd name="connsiteX14" fmla="*/ 539025 w 2306734"/>
                <a:gd name="connsiteY14" fmla="*/ 1602716 h 2545135"/>
                <a:gd name="connsiteX15" fmla="*/ 836862 w 2306734"/>
                <a:gd name="connsiteY15" fmla="*/ 1354583 h 2545135"/>
                <a:gd name="connsiteX16" fmla="*/ 861940 w 2306734"/>
                <a:gd name="connsiteY16" fmla="*/ 1358186 h 2545135"/>
                <a:gd name="connsiteX17" fmla="*/ 866201 w 2306734"/>
                <a:gd name="connsiteY17" fmla="*/ 1350335 h 2545135"/>
                <a:gd name="connsiteX18" fmla="*/ 981290 w 2306734"/>
                <a:gd name="connsiteY18" fmla="*/ 1245810 h 2545135"/>
                <a:gd name="connsiteX19" fmla="*/ 1046280 w 2306734"/>
                <a:gd name="connsiteY19" fmla="*/ 1220240 h 254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06734" h="2545135">
                  <a:moveTo>
                    <a:pt x="1150510" y="0"/>
                  </a:moveTo>
                  <a:lnTo>
                    <a:pt x="1257994" y="0"/>
                  </a:lnTo>
                  <a:lnTo>
                    <a:pt x="1369590" y="1306465"/>
                  </a:lnTo>
                  <a:lnTo>
                    <a:pt x="1407581" y="1350335"/>
                  </a:lnTo>
                  <a:cubicBezTo>
                    <a:pt x="1543841" y="1383039"/>
                    <a:pt x="1561230" y="1415744"/>
                    <a:pt x="1624338" y="1503312"/>
                  </a:cubicBezTo>
                  <a:cubicBezTo>
                    <a:pt x="1657942" y="1489486"/>
                    <a:pt x="1694771" y="1482313"/>
                    <a:pt x="1733275" y="1482313"/>
                  </a:cubicBezTo>
                  <a:cubicBezTo>
                    <a:pt x="1763818" y="1482313"/>
                    <a:pt x="1793307" y="1486827"/>
                    <a:pt x="1820687" y="1496631"/>
                  </a:cubicBezTo>
                  <a:cubicBezTo>
                    <a:pt x="1857174" y="1371843"/>
                    <a:pt x="1972797" y="1281367"/>
                    <a:pt x="2109550" y="1281367"/>
                  </a:cubicBezTo>
                  <a:cubicBezTo>
                    <a:pt x="2185561" y="1281367"/>
                    <a:pt x="2255041" y="1309319"/>
                    <a:pt x="2306734" y="1357093"/>
                  </a:cubicBezTo>
                  <a:lnTo>
                    <a:pt x="2306734" y="2545135"/>
                  </a:lnTo>
                  <a:lnTo>
                    <a:pt x="0" y="2545135"/>
                  </a:lnTo>
                  <a:lnTo>
                    <a:pt x="0" y="1864764"/>
                  </a:lnTo>
                  <a:cubicBezTo>
                    <a:pt x="54196" y="1811523"/>
                    <a:pt x="128658" y="1778935"/>
                    <a:pt x="210730" y="1778935"/>
                  </a:cubicBezTo>
                  <a:cubicBezTo>
                    <a:pt x="259882" y="1778935"/>
                    <a:pt x="306307" y="1790624"/>
                    <a:pt x="346789" y="1812526"/>
                  </a:cubicBezTo>
                  <a:cubicBezTo>
                    <a:pt x="369874" y="1713549"/>
                    <a:pt x="443556" y="1634731"/>
                    <a:pt x="539025" y="1602716"/>
                  </a:cubicBezTo>
                  <a:cubicBezTo>
                    <a:pt x="564520" y="1461492"/>
                    <a:pt x="688206" y="1354583"/>
                    <a:pt x="836862" y="1354583"/>
                  </a:cubicBezTo>
                  <a:lnTo>
                    <a:pt x="861940" y="1358186"/>
                  </a:lnTo>
                  <a:lnTo>
                    <a:pt x="866201" y="1350335"/>
                  </a:lnTo>
                  <a:cubicBezTo>
                    <a:pt x="895533" y="1306918"/>
                    <a:pt x="935036" y="1270937"/>
                    <a:pt x="981290" y="1245810"/>
                  </a:cubicBezTo>
                  <a:lnTo>
                    <a:pt x="1046280" y="12202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4" name="Oval 17">
              <a:extLst>
                <a:ext uri="{FF2B5EF4-FFF2-40B4-BE49-F238E27FC236}">
                  <a16:creationId xmlns:a16="http://schemas.microsoft.com/office/drawing/2014/main" id="{E7FBF37F-DB47-4730-A1A5-3A3AAAD33BE2}"/>
                </a:ext>
              </a:extLst>
            </p:cNvPr>
            <p:cNvSpPr/>
            <p:nvPr/>
          </p:nvSpPr>
          <p:spPr>
            <a:xfrm>
              <a:off x="9854521" y="2313703"/>
              <a:ext cx="1080103" cy="1777970"/>
            </a:xfrm>
            <a:custGeom>
              <a:avLst/>
              <a:gdLst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081285 h 4007282"/>
                <a:gd name="connsiteX1" fmla="*/ 1668701 w 2487611"/>
                <a:gd name="connsiteY1" fmla="*/ 3381869 h 4007282"/>
                <a:gd name="connsiteX2" fmla="*/ 1698103 w 2487611"/>
                <a:gd name="connsiteY2" fmla="*/ 3725512 h 4007282"/>
                <a:gd name="connsiteX3" fmla="*/ 1503571 w 2487611"/>
                <a:gd name="connsiteY3" fmla="*/ 3508020 h 4007282"/>
                <a:gd name="connsiteX4" fmla="*/ 1461585 w 2487611"/>
                <a:gd name="connsiteY4" fmla="*/ 3721761 h 4007282"/>
                <a:gd name="connsiteX5" fmla="*/ 1244671 w 2487611"/>
                <a:gd name="connsiteY5" fmla="*/ 4007282 h 4007282"/>
                <a:gd name="connsiteX6" fmla="*/ 1079392 w 2487611"/>
                <a:gd name="connsiteY6" fmla="*/ 3701523 h 4007282"/>
                <a:gd name="connsiteX7" fmla="*/ 987763 w 2487611"/>
                <a:gd name="connsiteY7" fmla="*/ 3569325 h 4007282"/>
                <a:gd name="connsiteX8" fmla="*/ 854400 w 2487611"/>
                <a:gd name="connsiteY8" fmla="*/ 3636047 h 4007282"/>
                <a:gd name="connsiteX9" fmla="*/ 869102 w 2487611"/>
                <a:gd name="connsiteY9" fmla="*/ 3312632 h 4007282"/>
                <a:gd name="connsiteX10" fmla="*/ 1052587 w 2487611"/>
                <a:gd name="connsiteY10" fmla="*/ 3115087 h 4007282"/>
                <a:gd name="connsiteX11" fmla="*/ 1019981 w 2487611"/>
                <a:gd name="connsiteY11" fmla="*/ 3159110 h 4007282"/>
                <a:gd name="connsiteX12" fmla="*/ 1012121 w 2487611"/>
                <a:gd name="connsiteY12" fmla="*/ 3332027 h 4007282"/>
                <a:gd name="connsiteX13" fmla="*/ 1083424 w 2487611"/>
                <a:gd name="connsiteY13" fmla="*/ 3296354 h 4007282"/>
                <a:gd name="connsiteX14" fmla="*/ 1132416 w 2487611"/>
                <a:gd name="connsiteY14" fmla="*/ 3367034 h 4007282"/>
                <a:gd name="connsiteX15" fmla="*/ 1220783 w 2487611"/>
                <a:gd name="connsiteY15" fmla="*/ 3530511 h 4007282"/>
                <a:gd name="connsiteX16" fmla="*/ 1336759 w 2487611"/>
                <a:gd name="connsiteY16" fmla="*/ 3377854 h 4007282"/>
                <a:gd name="connsiteX17" fmla="*/ 1359207 w 2487611"/>
                <a:gd name="connsiteY17" fmla="*/ 3263575 h 4007282"/>
                <a:gd name="connsiteX18" fmla="*/ 1463216 w 2487611"/>
                <a:gd name="connsiteY18" fmla="*/ 3379859 h 4007282"/>
                <a:gd name="connsiteX19" fmla="*/ 1447496 w 2487611"/>
                <a:gd name="connsiteY19" fmla="*/ 3196127 h 4007282"/>
                <a:gd name="connsiteX20" fmla="*/ 1355591 w 2487611"/>
                <a:gd name="connsiteY20" fmla="*/ 3081285 h 4007282"/>
                <a:gd name="connsiteX21" fmla="*/ 803026 w 2487611"/>
                <a:gd name="connsiteY21" fmla="*/ 2773720 h 4007282"/>
                <a:gd name="connsiteX22" fmla="*/ 1689473 w 2487611"/>
                <a:gd name="connsiteY22" fmla="*/ 2773720 h 4007282"/>
                <a:gd name="connsiteX23" fmla="*/ 1482985 w 2487611"/>
                <a:gd name="connsiteY23" fmla="*/ 3053768 h 4007282"/>
                <a:gd name="connsiteX24" fmla="*/ 1009514 w 2487611"/>
                <a:gd name="connsiteY24" fmla="*/ 3053768 h 4007282"/>
                <a:gd name="connsiteX25" fmla="*/ 803026 w 2487611"/>
                <a:gd name="connsiteY25" fmla="*/ 2773720 h 4007282"/>
                <a:gd name="connsiteX26" fmla="*/ 1246249 w 2487611"/>
                <a:gd name="connsiteY26" fmla="*/ 1473655 h 4007282"/>
                <a:gd name="connsiteX27" fmla="*/ 1346518 w 2487611"/>
                <a:gd name="connsiteY27" fmla="*/ 1573924 h 4007282"/>
                <a:gd name="connsiteX28" fmla="*/ 1246249 w 2487611"/>
                <a:gd name="connsiteY28" fmla="*/ 1674193 h 4007282"/>
                <a:gd name="connsiteX29" fmla="*/ 1145980 w 2487611"/>
                <a:gd name="connsiteY29" fmla="*/ 1573924 h 4007282"/>
                <a:gd name="connsiteX30" fmla="*/ 1246249 w 2487611"/>
                <a:gd name="connsiteY30" fmla="*/ 1473655 h 4007282"/>
                <a:gd name="connsiteX31" fmla="*/ 1246249 w 2487611"/>
                <a:gd name="connsiteY31" fmla="*/ 1404149 h 4007282"/>
                <a:gd name="connsiteX32" fmla="*/ 1076474 w 2487611"/>
                <a:gd name="connsiteY32" fmla="*/ 1573924 h 4007282"/>
                <a:gd name="connsiteX33" fmla="*/ 1246249 w 2487611"/>
                <a:gd name="connsiteY33" fmla="*/ 1743699 h 4007282"/>
                <a:gd name="connsiteX34" fmla="*/ 1416024 w 2487611"/>
                <a:gd name="connsiteY34" fmla="*/ 1573924 h 4007282"/>
                <a:gd name="connsiteX35" fmla="*/ 1246249 w 2487611"/>
                <a:gd name="connsiteY35" fmla="*/ 1404149 h 4007282"/>
                <a:gd name="connsiteX36" fmla="*/ 1246249 w 2487611"/>
                <a:gd name="connsiteY36" fmla="*/ 650779 h 4007282"/>
                <a:gd name="connsiteX37" fmla="*/ 1446787 w 2487611"/>
                <a:gd name="connsiteY37" fmla="*/ 851317 h 4007282"/>
                <a:gd name="connsiteX38" fmla="*/ 1246249 w 2487611"/>
                <a:gd name="connsiteY38" fmla="*/ 1051855 h 4007282"/>
                <a:gd name="connsiteX39" fmla="*/ 1045711 w 2487611"/>
                <a:gd name="connsiteY39" fmla="*/ 851317 h 4007282"/>
                <a:gd name="connsiteX40" fmla="*/ 1246249 w 2487611"/>
                <a:gd name="connsiteY40" fmla="*/ 650779 h 4007282"/>
                <a:gd name="connsiteX41" fmla="*/ 1246249 w 2487611"/>
                <a:gd name="connsiteY41" fmla="*/ 511767 h 4007282"/>
                <a:gd name="connsiteX42" fmla="*/ 906699 w 2487611"/>
                <a:gd name="connsiteY42" fmla="*/ 851317 h 4007282"/>
                <a:gd name="connsiteX43" fmla="*/ 1246249 w 2487611"/>
                <a:gd name="connsiteY43" fmla="*/ 1190867 h 4007282"/>
                <a:gd name="connsiteX44" fmla="*/ 1585799 w 2487611"/>
                <a:gd name="connsiteY44" fmla="*/ 851317 h 4007282"/>
                <a:gd name="connsiteX45" fmla="*/ 1246249 w 2487611"/>
                <a:gd name="connsiteY45" fmla="*/ 511767 h 4007282"/>
                <a:gd name="connsiteX46" fmla="*/ 1236486 w 2487611"/>
                <a:gd name="connsiteY46" fmla="*/ 0 h 4007282"/>
                <a:gd name="connsiteX47" fmla="*/ 1243449 w 2487611"/>
                <a:gd name="connsiteY47" fmla="*/ 468 h 4007282"/>
                <a:gd name="connsiteX48" fmla="*/ 1250411 w 2487611"/>
                <a:gd name="connsiteY48" fmla="*/ 0 h 4007282"/>
                <a:gd name="connsiteX49" fmla="*/ 1891856 w 2487611"/>
                <a:gd name="connsiteY49" fmla="*/ 602756 h 4007282"/>
                <a:gd name="connsiteX50" fmla="*/ 2096831 w 2487611"/>
                <a:gd name="connsiteY50" fmla="*/ 1442023 h 4007282"/>
                <a:gd name="connsiteX51" fmla="*/ 2003408 w 2487611"/>
                <a:gd name="connsiteY51" fmla="*/ 1943608 h 4007282"/>
                <a:gd name="connsiteX52" fmla="*/ 2224895 w 2487611"/>
                <a:gd name="connsiteY52" fmla="*/ 2078968 h 4007282"/>
                <a:gd name="connsiteX53" fmla="*/ 2487611 w 2487611"/>
                <a:gd name="connsiteY53" fmla="*/ 2809123 h 4007282"/>
                <a:gd name="connsiteX54" fmla="*/ 1777602 w 2487611"/>
                <a:gd name="connsiteY54" fmla="*/ 2545137 h 4007282"/>
                <a:gd name="connsiteX55" fmla="*/ 1697050 w 2487611"/>
                <a:gd name="connsiteY55" fmla="*/ 2693117 h 4007282"/>
                <a:gd name="connsiteX56" fmla="*/ 789847 w 2487611"/>
                <a:gd name="connsiteY56" fmla="*/ 2693117 h 4007282"/>
                <a:gd name="connsiteX57" fmla="*/ 709405 w 2487611"/>
                <a:gd name="connsiteY57" fmla="*/ 2545362 h 4007282"/>
                <a:gd name="connsiteX58" fmla="*/ 0 w 2487611"/>
                <a:gd name="connsiteY58" fmla="*/ 2809123 h 4007282"/>
                <a:gd name="connsiteX59" fmla="*/ 262716 w 2487611"/>
                <a:gd name="connsiteY59" fmla="*/ 2078968 h 4007282"/>
                <a:gd name="connsiteX60" fmla="*/ 483603 w 2487611"/>
                <a:gd name="connsiteY60" fmla="*/ 1943974 h 4007282"/>
                <a:gd name="connsiteX61" fmla="*/ 390066 w 2487611"/>
                <a:gd name="connsiteY61" fmla="*/ 1442023 h 4007282"/>
                <a:gd name="connsiteX62" fmla="*/ 595041 w 2487611"/>
                <a:gd name="connsiteY62" fmla="*/ 602756 h 4007282"/>
                <a:gd name="connsiteX63" fmla="*/ 1236486 w 2487611"/>
                <a:gd name="connsiteY63" fmla="*/ 0 h 4007282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0411 w 2487611"/>
                <a:gd name="connsiteY48" fmla="*/ 101253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82538 h 4108535"/>
                <a:gd name="connsiteX1" fmla="*/ 1668701 w 2487611"/>
                <a:gd name="connsiteY1" fmla="*/ 3483122 h 4108535"/>
                <a:gd name="connsiteX2" fmla="*/ 1698103 w 2487611"/>
                <a:gd name="connsiteY2" fmla="*/ 3826765 h 4108535"/>
                <a:gd name="connsiteX3" fmla="*/ 1503571 w 2487611"/>
                <a:gd name="connsiteY3" fmla="*/ 3609273 h 4108535"/>
                <a:gd name="connsiteX4" fmla="*/ 1461585 w 2487611"/>
                <a:gd name="connsiteY4" fmla="*/ 3823014 h 4108535"/>
                <a:gd name="connsiteX5" fmla="*/ 1244671 w 2487611"/>
                <a:gd name="connsiteY5" fmla="*/ 4108535 h 4108535"/>
                <a:gd name="connsiteX6" fmla="*/ 1079392 w 2487611"/>
                <a:gd name="connsiteY6" fmla="*/ 3802776 h 4108535"/>
                <a:gd name="connsiteX7" fmla="*/ 987763 w 2487611"/>
                <a:gd name="connsiteY7" fmla="*/ 3670578 h 4108535"/>
                <a:gd name="connsiteX8" fmla="*/ 854400 w 2487611"/>
                <a:gd name="connsiteY8" fmla="*/ 3737300 h 4108535"/>
                <a:gd name="connsiteX9" fmla="*/ 869102 w 2487611"/>
                <a:gd name="connsiteY9" fmla="*/ 3413885 h 4108535"/>
                <a:gd name="connsiteX10" fmla="*/ 1052587 w 2487611"/>
                <a:gd name="connsiteY10" fmla="*/ 3216340 h 4108535"/>
                <a:gd name="connsiteX11" fmla="*/ 1019981 w 2487611"/>
                <a:gd name="connsiteY11" fmla="*/ 3260363 h 4108535"/>
                <a:gd name="connsiteX12" fmla="*/ 1012121 w 2487611"/>
                <a:gd name="connsiteY12" fmla="*/ 3433280 h 4108535"/>
                <a:gd name="connsiteX13" fmla="*/ 1083424 w 2487611"/>
                <a:gd name="connsiteY13" fmla="*/ 3397607 h 4108535"/>
                <a:gd name="connsiteX14" fmla="*/ 1132416 w 2487611"/>
                <a:gd name="connsiteY14" fmla="*/ 3468287 h 4108535"/>
                <a:gd name="connsiteX15" fmla="*/ 1220783 w 2487611"/>
                <a:gd name="connsiteY15" fmla="*/ 3631764 h 4108535"/>
                <a:gd name="connsiteX16" fmla="*/ 1336759 w 2487611"/>
                <a:gd name="connsiteY16" fmla="*/ 3479107 h 4108535"/>
                <a:gd name="connsiteX17" fmla="*/ 1359207 w 2487611"/>
                <a:gd name="connsiteY17" fmla="*/ 3364828 h 4108535"/>
                <a:gd name="connsiteX18" fmla="*/ 1463216 w 2487611"/>
                <a:gd name="connsiteY18" fmla="*/ 3481112 h 4108535"/>
                <a:gd name="connsiteX19" fmla="*/ 1447496 w 2487611"/>
                <a:gd name="connsiteY19" fmla="*/ 3297380 h 4108535"/>
                <a:gd name="connsiteX20" fmla="*/ 1355591 w 2487611"/>
                <a:gd name="connsiteY20" fmla="*/ 3182538 h 4108535"/>
                <a:gd name="connsiteX21" fmla="*/ 803026 w 2487611"/>
                <a:gd name="connsiteY21" fmla="*/ 2874973 h 4108535"/>
                <a:gd name="connsiteX22" fmla="*/ 1689473 w 2487611"/>
                <a:gd name="connsiteY22" fmla="*/ 2874973 h 4108535"/>
                <a:gd name="connsiteX23" fmla="*/ 1482985 w 2487611"/>
                <a:gd name="connsiteY23" fmla="*/ 3155021 h 4108535"/>
                <a:gd name="connsiteX24" fmla="*/ 1009514 w 2487611"/>
                <a:gd name="connsiteY24" fmla="*/ 3155021 h 4108535"/>
                <a:gd name="connsiteX25" fmla="*/ 803026 w 2487611"/>
                <a:gd name="connsiteY25" fmla="*/ 2874973 h 4108535"/>
                <a:gd name="connsiteX26" fmla="*/ 1246249 w 2487611"/>
                <a:gd name="connsiteY26" fmla="*/ 1574908 h 4108535"/>
                <a:gd name="connsiteX27" fmla="*/ 1346518 w 2487611"/>
                <a:gd name="connsiteY27" fmla="*/ 1675177 h 4108535"/>
                <a:gd name="connsiteX28" fmla="*/ 1246249 w 2487611"/>
                <a:gd name="connsiteY28" fmla="*/ 1775446 h 4108535"/>
                <a:gd name="connsiteX29" fmla="*/ 1145980 w 2487611"/>
                <a:gd name="connsiteY29" fmla="*/ 1675177 h 4108535"/>
                <a:gd name="connsiteX30" fmla="*/ 1246249 w 2487611"/>
                <a:gd name="connsiteY30" fmla="*/ 1574908 h 4108535"/>
                <a:gd name="connsiteX31" fmla="*/ 1246249 w 2487611"/>
                <a:gd name="connsiteY31" fmla="*/ 1505402 h 4108535"/>
                <a:gd name="connsiteX32" fmla="*/ 1076474 w 2487611"/>
                <a:gd name="connsiteY32" fmla="*/ 1675177 h 4108535"/>
                <a:gd name="connsiteX33" fmla="*/ 1246249 w 2487611"/>
                <a:gd name="connsiteY33" fmla="*/ 1844952 h 4108535"/>
                <a:gd name="connsiteX34" fmla="*/ 1416024 w 2487611"/>
                <a:gd name="connsiteY34" fmla="*/ 1675177 h 4108535"/>
                <a:gd name="connsiteX35" fmla="*/ 1246249 w 2487611"/>
                <a:gd name="connsiteY35" fmla="*/ 1505402 h 4108535"/>
                <a:gd name="connsiteX36" fmla="*/ 1246249 w 2487611"/>
                <a:gd name="connsiteY36" fmla="*/ 752032 h 4108535"/>
                <a:gd name="connsiteX37" fmla="*/ 1446787 w 2487611"/>
                <a:gd name="connsiteY37" fmla="*/ 952570 h 4108535"/>
                <a:gd name="connsiteX38" fmla="*/ 1246249 w 2487611"/>
                <a:gd name="connsiteY38" fmla="*/ 1153108 h 4108535"/>
                <a:gd name="connsiteX39" fmla="*/ 1045711 w 2487611"/>
                <a:gd name="connsiteY39" fmla="*/ 952570 h 4108535"/>
                <a:gd name="connsiteX40" fmla="*/ 1246249 w 2487611"/>
                <a:gd name="connsiteY40" fmla="*/ 752032 h 4108535"/>
                <a:gd name="connsiteX41" fmla="*/ 1246249 w 2487611"/>
                <a:gd name="connsiteY41" fmla="*/ 613020 h 4108535"/>
                <a:gd name="connsiteX42" fmla="*/ 906699 w 2487611"/>
                <a:gd name="connsiteY42" fmla="*/ 952570 h 4108535"/>
                <a:gd name="connsiteX43" fmla="*/ 1246249 w 2487611"/>
                <a:gd name="connsiteY43" fmla="*/ 1292120 h 4108535"/>
                <a:gd name="connsiteX44" fmla="*/ 1585799 w 2487611"/>
                <a:gd name="connsiteY44" fmla="*/ 952570 h 4108535"/>
                <a:gd name="connsiteX45" fmla="*/ 1246249 w 2487611"/>
                <a:gd name="connsiteY45" fmla="*/ 613020 h 4108535"/>
                <a:gd name="connsiteX46" fmla="*/ 1247310 w 2487611"/>
                <a:gd name="connsiteY46" fmla="*/ 0 h 4108535"/>
                <a:gd name="connsiteX47" fmla="*/ 1243449 w 2487611"/>
                <a:gd name="connsiteY47" fmla="*/ 101721 h 4108535"/>
                <a:gd name="connsiteX48" fmla="*/ 1258169 w 2487611"/>
                <a:gd name="connsiteY48" fmla="*/ 3411 h 4108535"/>
                <a:gd name="connsiteX49" fmla="*/ 1891856 w 2487611"/>
                <a:gd name="connsiteY49" fmla="*/ 704009 h 4108535"/>
                <a:gd name="connsiteX50" fmla="*/ 2096831 w 2487611"/>
                <a:gd name="connsiteY50" fmla="*/ 1543276 h 4108535"/>
                <a:gd name="connsiteX51" fmla="*/ 2003408 w 2487611"/>
                <a:gd name="connsiteY51" fmla="*/ 2044861 h 4108535"/>
                <a:gd name="connsiteX52" fmla="*/ 2224895 w 2487611"/>
                <a:gd name="connsiteY52" fmla="*/ 2180221 h 4108535"/>
                <a:gd name="connsiteX53" fmla="*/ 2487611 w 2487611"/>
                <a:gd name="connsiteY53" fmla="*/ 2910376 h 4108535"/>
                <a:gd name="connsiteX54" fmla="*/ 1777602 w 2487611"/>
                <a:gd name="connsiteY54" fmla="*/ 2646390 h 4108535"/>
                <a:gd name="connsiteX55" fmla="*/ 1697050 w 2487611"/>
                <a:gd name="connsiteY55" fmla="*/ 2794370 h 4108535"/>
                <a:gd name="connsiteX56" fmla="*/ 789847 w 2487611"/>
                <a:gd name="connsiteY56" fmla="*/ 2794370 h 4108535"/>
                <a:gd name="connsiteX57" fmla="*/ 709405 w 2487611"/>
                <a:gd name="connsiteY57" fmla="*/ 2646615 h 4108535"/>
                <a:gd name="connsiteX58" fmla="*/ 0 w 2487611"/>
                <a:gd name="connsiteY58" fmla="*/ 2910376 h 4108535"/>
                <a:gd name="connsiteX59" fmla="*/ 262716 w 2487611"/>
                <a:gd name="connsiteY59" fmla="*/ 2180221 h 4108535"/>
                <a:gd name="connsiteX60" fmla="*/ 483603 w 2487611"/>
                <a:gd name="connsiteY60" fmla="*/ 2045227 h 4108535"/>
                <a:gd name="connsiteX61" fmla="*/ 390066 w 2487611"/>
                <a:gd name="connsiteY61" fmla="*/ 1543276 h 4108535"/>
                <a:gd name="connsiteX62" fmla="*/ 595041 w 2487611"/>
                <a:gd name="connsiteY62" fmla="*/ 704009 h 4108535"/>
                <a:gd name="connsiteX63" fmla="*/ 1247310 w 2487611"/>
                <a:gd name="connsiteY63" fmla="*/ 0 h 4108535"/>
                <a:gd name="connsiteX0" fmla="*/ 1355591 w 2487611"/>
                <a:gd name="connsiteY0" fmla="*/ 3191732 h 4117729"/>
                <a:gd name="connsiteX1" fmla="*/ 1668701 w 2487611"/>
                <a:gd name="connsiteY1" fmla="*/ 3492316 h 4117729"/>
                <a:gd name="connsiteX2" fmla="*/ 1698103 w 2487611"/>
                <a:gd name="connsiteY2" fmla="*/ 3835959 h 4117729"/>
                <a:gd name="connsiteX3" fmla="*/ 1503571 w 2487611"/>
                <a:gd name="connsiteY3" fmla="*/ 3618467 h 4117729"/>
                <a:gd name="connsiteX4" fmla="*/ 1461585 w 2487611"/>
                <a:gd name="connsiteY4" fmla="*/ 3832208 h 4117729"/>
                <a:gd name="connsiteX5" fmla="*/ 1244671 w 2487611"/>
                <a:gd name="connsiteY5" fmla="*/ 4117729 h 4117729"/>
                <a:gd name="connsiteX6" fmla="*/ 1079392 w 2487611"/>
                <a:gd name="connsiteY6" fmla="*/ 3811970 h 4117729"/>
                <a:gd name="connsiteX7" fmla="*/ 987763 w 2487611"/>
                <a:gd name="connsiteY7" fmla="*/ 3679772 h 4117729"/>
                <a:gd name="connsiteX8" fmla="*/ 854400 w 2487611"/>
                <a:gd name="connsiteY8" fmla="*/ 3746494 h 4117729"/>
                <a:gd name="connsiteX9" fmla="*/ 869102 w 2487611"/>
                <a:gd name="connsiteY9" fmla="*/ 3423079 h 4117729"/>
                <a:gd name="connsiteX10" fmla="*/ 1052587 w 2487611"/>
                <a:gd name="connsiteY10" fmla="*/ 3225534 h 4117729"/>
                <a:gd name="connsiteX11" fmla="*/ 1019981 w 2487611"/>
                <a:gd name="connsiteY11" fmla="*/ 3269557 h 4117729"/>
                <a:gd name="connsiteX12" fmla="*/ 1012121 w 2487611"/>
                <a:gd name="connsiteY12" fmla="*/ 3442474 h 4117729"/>
                <a:gd name="connsiteX13" fmla="*/ 1083424 w 2487611"/>
                <a:gd name="connsiteY13" fmla="*/ 3406801 h 4117729"/>
                <a:gd name="connsiteX14" fmla="*/ 1132416 w 2487611"/>
                <a:gd name="connsiteY14" fmla="*/ 3477481 h 4117729"/>
                <a:gd name="connsiteX15" fmla="*/ 1220783 w 2487611"/>
                <a:gd name="connsiteY15" fmla="*/ 3640958 h 4117729"/>
                <a:gd name="connsiteX16" fmla="*/ 1336759 w 2487611"/>
                <a:gd name="connsiteY16" fmla="*/ 3488301 h 4117729"/>
                <a:gd name="connsiteX17" fmla="*/ 1359207 w 2487611"/>
                <a:gd name="connsiteY17" fmla="*/ 3374022 h 4117729"/>
                <a:gd name="connsiteX18" fmla="*/ 1463216 w 2487611"/>
                <a:gd name="connsiteY18" fmla="*/ 3490306 h 4117729"/>
                <a:gd name="connsiteX19" fmla="*/ 1447496 w 2487611"/>
                <a:gd name="connsiteY19" fmla="*/ 3306574 h 4117729"/>
                <a:gd name="connsiteX20" fmla="*/ 1355591 w 2487611"/>
                <a:gd name="connsiteY20" fmla="*/ 3191732 h 4117729"/>
                <a:gd name="connsiteX21" fmla="*/ 803026 w 2487611"/>
                <a:gd name="connsiteY21" fmla="*/ 2884167 h 4117729"/>
                <a:gd name="connsiteX22" fmla="*/ 1689473 w 2487611"/>
                <a:gd name="connsiteY22" fmla="*/ 2884167 h 4117729"/>
                <a:gd name="connsiteX23" fmla="*/ 1482985 w 2487611"/>
                <a:gd name="connsiteY23" fmla="*/ 3164215 h 4117729"/>
                <a:gd name="connsiteX24" fmla="*/ 1009514 w 2487611"/>
                <a:gd name="connsiteY24" fmla="*/ 3164215 h 4117729"/>
                <a:gd name="connsiteX25" fmla="*/ 803026 w 2487611"/>
                <a:gd name="connsiteY25" fmla="*/ 2884167 h 4117729"/>
                <a:gd name="connsiteX26" fmla="*/ 1246249 w 2487611"/>
                <a:gd name="connsiteY26" fmla="*/ 1584102 h 4117729"/>
                <a:gd name="connsiteX27" fmla="*/ 1346518 w 2487611"/>
                <a:gd name="connsiteY27" fmla="*/ 1684371 h 4117729"/>
                <a:gd name="connsiteX28" fmla="*/ 1246249 w 2487611"/>
                <a:gd name="connsiteY28" fmla="*/ 1784640 h 4117729"/>
                <a:gd name="connsiteX29" fmla="*/ 1145980 w 2487611"/>
                <a:gd name="connsiteY29" fmla="*/ 1684371 h 4117729"/>
                <a:gd name="connsiteX30" fmla="*/ 1246249 w 2487611"/>
                <a:gd name="connsiteY30" fmla="*/ 1584102 h 4117729"/>
                <a:gd name="connsiteX31" fmla="*/ 1246249 w 2487611"/>
                <a:gd name="connsiteY31" fmla="*/ 1514596 h 4117729"/>
                <a:gd name="connsiteX32" fmla="*/ 1076474 w 2487611"/>
                <a:gd name="connsiteY32" fmla="*/ 1684371 h 4117729"/>
                <a:gd name="connsiteX33" fmla="*/ 1246249 w 2487611"/>
                <a:gd name="connsiteY33" fmla="*/ 1854146 h 4117729"/>
                <a:gd name="connsiteX34" fmla="*/ 1416024 w 2487611"/>
                <a:gd name="connsiteY34" fmla="*/ 1684371 h 4117729"/>
                <a:gd name="connsiteX35" fmla="*/ 1246249 w 2487611"/>
                <a:gd name="connsiteY35" fmla="*/ 1514596 h 4117729"/>
                <a:gd name="connsiteX36" fmla="*/ 1246249 w 2487611"/>
                <a:gd name="connsiteY36" fmla="*/ 761226 h 4117729"/>
                <a:gd name="connsiteX37" fmla="*/ 1446787 w 2487611"/>
                <a:gd name="connsiteY37" fmla="*/ 961764 h 4117729"/>
                <a:gd name="connsiteX38" fmla="*/ 1246249 w 2487611"/>
                <a:gd name="connsiteY38" fmla="*/ 1162302 h 4117729"/>
                <a:gd name="connsiteX39" fmla="*/ 1045711 w 2487611"/>
                <a:gd name="connsiteY39" fmla="*/ 961764 h 4117729"/>
                <a:gd name="connsiteX40" fmla="*/ 1246249 w 2487611"/>
                <a:gd name="connsiteY40" fmla="*/ 761226 h 4117729"/>
                <a:gd name="connsiteX41" fmla="*/ 1246249 w 2487611"/>
                <a:gd name="connsiteY41" fmla="*/ 622214 h 4117729"/>
                <a:gd name="connsiteX42" fmla="*/ 906699 w 2487611"/>
                <a:gd name="connsiteY42" fmla="*/ 961764 h 4117729"/>
                <a:gd name="connsiteX43" fmla="*/ 1246249 w 2487611"/>
                <a:gd name="connsiteY43" fmla="*/ 1301314 h 4117729"/>
                <a:gd name="connsiteX44" fmla="*/ 1585799 w 2487611"/>
                <a:gd name="connsiteY44" fmla="*/ 961764 h 4117729"/>
                <a:gd name="connsiteX45" fmla="*/ 1246249 w 2487611"/>
                <a:gd name="connsiteY45" fmla="*/ 622214 h 4117729"/>
                <a:gd name="connsiteX46" fmla="*/ 1237076 w 2487611"/>
                <a:gd name="connsiteY46" fmla="*/ 0 h 4117729"/>
                <a:gd name="connsiteX47" fmla="*/ 1243449 w 2487611"/>
                <a:gd name="connsiteY47" fmla="*/ 110915 h 4117729"/>
                <a:gd name="connsiteX48" fmla="*/ 1258169 w 2487611"/>
                <a:gd name="connsiteY48" fmla="*/ 12605 h 4117729"/>
                <a:gd name="connsiteX49" fmla="*/ 1891856 w 2487611"/>
                <a:gd name="connsiteY49" fmla="*/ 713203 h 4117729"/>
                <a:gd name="connsiteX50" fmla="*/ 2096831 w 2487611"/>
                <a:gd name="connsiteY50" fmla="*/ 1552470 h 4117729"/>
                <a:gd name="connsiteX51" fmla="*/ 2003408 w 2487611"/>
                <a:gd name="connsiteY51" fmla="*/ 2054055 h 4117729"/>
                <a:gd name="connsiteX52" fmla="*/ 2224895 w 2487611"/>
                <a:gd name="connsiteY52" fmla="*/ 2189415 h 4117729"/>
                <a:gd name="connsiteX53" fmla="*/ 2487611 w 2487611"/>
                <a:gd name="connsiteY53" fmla="*/ 2919570 h 4117729"/>
                <a:gd name="connsiteX54" fmla="*/ 1777602 w 2487611"/>
                <a:gd name="connsiteY54" fmla="*/ 2655584 h 4117729"/>
                <a:gd name="connsiteX55" fmla="*/ 1697050 w 2487611"/>
                <a:gd name="connsiteY55" fmla="*/ 2803564 h 4117729"/>
                <a:gd name="connsiteX56" fmla="*/ 789847 w 2487611"/>
                <a:gd name="connsiteY56" fmla="*/ 2803564 h 4117729"/>
                <a:gd name="connsiteX57" fmla="*/ 709405 w 2487611"/>
                <a:gd name="connsiteY57" fmla="*/ 2655809 h 4117729"/>
                <a:gd name="connsiteX58" fmla="*/ 0 w 2487611"/>
                <a:gd name="connsiteY58" fmla="*/ 2919570 h 4117729"/>
                <a:gd name="connsiteX59" fmla="*/ 262716 w 2487611"/>
                <a:gd name="connsiteY59" fmla="*/ 2189415 h 4117729"/>
                <a:gd name="connsiteX60" fmla="*/ 483603 w 2487611"/>
                <a:gd name="connsiteY60" fmla="*/ 2054421 h 4117729"/>
                <a:gd name="connsiteX61" fmla="*/ 390066 w 2487611"/>
                <a:gd name="connsiteY61" fmla="*/ 1552470 h 4117729"/>
                <a:gd name="connsiteX62" fmla="*/ 595041 w 2487611"/>
                <a:gd name="connsiteY62" fmla="*/ 713203 h 4117729"/>
                <a:gd name="connsiteX63" fmla="*/ 1237076 w 2487611"/>
                <a:gd name="connsiteY63" fmla="*/ 0 h 411772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7076 w 2487611"/>
                <a:gd name="connsiteY46" fmla="*/ 544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7076 w 2487611"/>
                <a:gd name="connsiteY63" fmla="*/ 5440 h 4123169"/>
                <a:gd name="connsiteX0" fmla="*/ 1355591 w 2487611"/>
                <a:gd name="connsiteY0" fmla="*/ 3197172 h 4123169"/>
                <a:gd name="connsiteX1" fmla="*/ 1668701 w 2487611"/>
                <a:gd name="connsiteY1" fmla="*/ 3497756 h 4123169"/>
                <a:gd name="connsiteX2" fmla="*/ 1698103 w 2487611"/>
                <a:gd name="connsiteY2" fmla="*/ 3841399 h 4123169"/>
                <a:gd name="connsiteX3" fmla="*/ 1503571 w 2487611"/>
                <a:gd name="connsiteY3" fmla="*/ 3623907 h 4123169"/>
                <a:gd name="connsiteX4" fmla="*/ 1461585 w 2487611"/>
                <a:gd name="connsiteY4" fmla="*/ 3837648 h 4123169"/>
                <a:gd name="connsiteX5" fmla="*/ 1244671 w 2487611"/>
                <a:gd name="connsiteY5" fmla="*/ 4123169 h 4123169"/>
                <a:gd name="connsiteX6" fmla="*/ 1079392 w 2487611"/>
                <a:gd name="connsiteY6" fmla="*/ 3817410 h 4123169"/>
                <a:gd name="connsiteX7" fmla="*/ 987763 w 2487611"/>
                <a:gd name="connsiteY7" fmla="*/ 3685212 h 4123169"/>
                <a:gd name="connsiteX8" fmla="*/ 854400 w 2487611"/>
                <a:gd name="connsiteY8" fmla="*/ 3751934 h 4123169"/>
                <a:gd name="connsiteX9" fmla="*/ 869102 w 2487611"/>
                <a:gd name="connsiteY9" fmla="*/ 3428519 h 4123169"/>
                <a:gd name="connsiteX10" fmla="*/ 1052587 w 2487611"/>
                <a:gd name="connsiteY10" fmla="*/ 3230974 h 4123169"/>
                <a:gd name="connsiteX11" fmla="*/ 1019981 w 2487611"/>
                <a:gd name="connsiteY11" fmla="*/ 3274997 h 4123169"/>
                <a:gd name="connsiteX12" fmla="*/ 1012121 w 2487611"/>
                <a:gd name="connsiteY12" fmla="*/ 3447914 h 4123169"/>
                <a:gd name="connsiteX13" fmla="*/ 1083424 w 2487611"/>
                <a:gd name="connsiteY13" fmla="*/ 3412241 h 4123169"/>
                <a:gd name="connsiteX14" fmla="*/ 1132416 w 2487611"/>
                <a:gd name="connsiteY14" fmla="*/ 3482921 h 4123169"/>
                <a:gd name="connsiteX15" fmla="*/ 1220783 w 2487611"/>
                <a:gd name="connsiteY15" fmla="*/ 3646398 h 4123169"/>
                <a:gd name="connsiteX16" fmla="*/ 1336759 w 2487611"/>
                <a:gd name="connsiteY16" fmla="*/ 3493741 h 4123169"/>
                <a:gd name="connsiteX17" fmla="*/ 1359207 w 2487611"/>
                <a:gd name="connsiteY17" fmla="*/ 3379462 h 4123169"/>
                <a:gd name="connsiteX18" fmla="*/ 1463216 w 2487611"/>
                <a:gd name="connsiteY18" fmla="*/ 3495746 h 4123169"/>
                <a:gd name="connsiteX19" fmla="*/ 1447496 w 2487611"/>
                <a:gd name="connsiteY19" fmla="*/ 3312014 h 4123169"/>
                <a:gd name="connsiteX20" fmla="*/ 1355591 w 2487611"/>
                <a:gd name="connsiteY20" fmla="*/ 3197172 h 4123169"/>
                <a:gd name="connsiteX21" fmla="*/ 803026 w 2487611"/>
                <a:gd name="connsiteY21" fmla="*/ 2889607 h 4123169"/>
                <a:gd name="connsiteX22" fmla="*/ 1689473 w 2487611"/>
                <a:gd name="connsiteY22" fmla="*/ 2889607 h 4123169"/>
                <a:gd name="connsiteX23" fmla="*/ 1482985 w 2487611"/>
                <a:gd name="connsiteY23" fmla="*/ 3169655 h 4123169"/>
                <a:gd name="connsiteX24" fmla="*/ 1009514 w 2487611"/>
                <a:gd name="connsiteY24" fmla="*/ 3169655 h 4123169"/>
                <a:gd name="connsiteX25" fmla="*/ 803026 w 2487611"/>
                <a:gd name="connsiteY25" fmla="*/ 2889607 h 4123169"/>
                <a:gd name="connsiteX26" fmla="*/ 1246249 w 2487611"/>
                <a:gd name="connsiteY26" fmla="*/ 1589542 h 4123169"/>
                <a:gd name="connsiteX27" fmla="*/ 1346518 w 2487611"/>
                <a:gd name="connsiteY27" fmla="*/ 1689811 h 4123169"/>
                <a:gd name="connsiteX28" fmla="*/ 1246249 w 2487611"/>
                <a:gd name="connsiteY28" fmla="*/ 1790080 h 4123169"/>
                <a:gd name="connsiteX29" fmla="*/ 1145980 w 2487611"/>
                <a:gd name="connsiteY29" fmla="*/ 1689811 h 4123169"/>
                <a:gd name="connsiteX30" fmla="*/ 1246249 w 2487611"/>
                <a:gd name="connsiteY30" fmla="*/ 1589542 h 4123169"/>
                <a:gd name="connsiteX31" fmla="*/ 1246249 w 2487611"/>
                <a:gd name="connsiteY31" fmla="*/ 1520036 h 4123169"/>
                <a:gd name="connsiteX32" fmla="*/ 1076474 w 2487611"/>
                <a:gd name="connsiteY32" fmla="*/ 1689811 h 4123169"/>
                <a:gd name="connsiteX33" fmla="*/ 1246249 w 2487611"/>
                <a:gd name="connsiteY33" fmla="*/ 1859586 h 4123169"/>
                <a:gd name="connsiteX34" fmla="*/ 1416024 w 2487611"/>
                <a:gd name="connsiteY34" fmla="*/ 1689811 h 4123169"/>
                <a:gd name="connsiteX35" fmla="*/ 1246249 w 2487611"/>
                <a:gd name="connsiteY35" fmla="*/ 1520036 h 4123169"/>
                <a:gd name="connsiteX36" fmla="*/ 1246249 w 2487611"/>
                <a:gd name="connsiteY36" fmla="*/ 766666 h 4123169"/>
                <a:gd name="connsiteX37" fmla="*/ 1446787 w 2487611"/>
                <a:gd name="connsiteY37" fmla="*/ 967204 h 4123169"/>
                <a:gd name="connsiteX38" fmla="*/ 1246249 w 2487611"/>
                <a:gd name="connsiteY38" fmla="*/ 1167742 h 4123169"/>
                <a:gd name="connsiteX39" fmla="*/ 1045711 w 2487611"/>
                <a:gd name="connsiteY39" fmla="*/ 967204 h 4123169"/>
                <a:gd name="connsiteX40" fmla="*/ 1246249 w 2487611"/>
                <a:gd name="connsiteY40" fmla="*/ 766666 h 4123169"/>
                <a:gd name="connsiteX41" fmla="*/ 1246249 w 2487611"/>
                <a:gd name="connsiteY41" fmla="*/ 627654 h 4123169"/>
                <a:gd name="connsiteX42" fmla="*/ 906699 w 2487611"/>
                <a:gd name="connsiteY42" fmla="*/ 967204 h 4123169"/>
                <a:gd name="connsiteX43" fmla="*/ 1246249 w 2487611"/>
                <a:gd name="connsiteY43" fmla="*/ 1306754 h 4123169"/>
                <a:gd name="connsiteX44" fmla="*/ 1585799 w 2487611"/>
                <a:gd name="connsiteY44" fmla="*/ 967204 h 4123169"/>
                <a:gd name="connsiteX45" fmla="*/ 1246249 w 2487611"/>
                <a:gd name="connsiteY45" fmla="*/ 627654 h 4123169"/>
                <a:gd name="connsiteX46" fmla="*/ 1238115 w 2487611"/>
                <a:gd name="connsiteY46" fmla="*/ 24870 h 4123169"/>
                <a:gd name="connsiteX47" fmla="*/ 1243449 w 2487611"/>
                <a:gd name="connsiteY47" fmla="*/ 116355 h 4123169"/>
                <a:gd name="connsiteX48" fmla="*/ 1231224 w 2487611"/>
                <a:gd name="connsiteY48" fmla="*/ 0 h 4123169"/>
                <a:gd name="connsiteX49" fmla="*/ 1891856 w 2487611"/>
                <a:gd name="connsiteY49" fmla="*/ 718643 h 4123169"/>
                <a:gd name="connsiteX50" fmla="*/ 2096831 w 2487611"/>
                <a:gd name="connsiteY50" fmla="*/ 1557910 h 4123169"/>
                <a:gd name="connsiteX51" fmla="*/ 2003408 w 2487611"/>
                <a:gd name="connsiteY51" fmla="*/ 2059495 h 4123169"/>
                <a:gd name="connsiteX52" fmla="*/ 2224895 w 2487611"/>
                <a:gd name="connsiteY52" fmla="*/ 2194855 h 4123169"/>
                <a:gd name="connsiteX53" fmla="*/ 2487611 w 2487611"/>
                <a:gd name="connsiteY53" fmla="*/ 2925010 h 4123169"/>
                <a:gd name="connsiteX54" fmla="*/ 1777602 w 2487611"/>
                <a:gd name="connsiteY54" fmla="*/ 2661024 h 4123169"/>
                <a:gd name="connsiteX55" fmla="*/ 1697050 w 2487611"/>
                <a:gd name="connsiteY55" fmla="*/ 2809004 h 4123169"/>
                <a:gd name="connsiteX56" fmla="*/ 789847 w 2487611"/>
                <a:gd name="connsiteY56" fmla="*/ 2809004 h 4123169"/>
                <a:gd name="connsiteX57" fmla="*/ 709405 w 2487611"/>
                <a:gd name="connsiteY57" fmla="*/ 2661249 h 4123169"/>
                <a:gd name="connsiteX58" fmla="*/ 0 w 2487611"/>
                <a:gd name="connsiteY58" fmla="*/ 2925010 h 4123169"/>
                <a:gd name="connsiteX59" fmla="*/ 262716 w 2487611"/>
                <a:gd name="connsiteY59" fmla="*/ 2194855 h 4123169"/>
                <a:gd name="connsiteX60" fmla="*/ 483603 w 2487611"/>
                <a:gd name="connsiteY60" fmla="*/ 2059861 h 4123169"/>
                <a:gd name="connsiteX61" fmla="*/ 390066 w 2487611"/>
                <a:gd name="connsiteY61" fmla="*/ 1557910 h 4123169"/>
                <a:gd name="connsiteX62" fmla="*/ 595041 w 2487611"/>
                <a:gd name="connsiteY62" fmla="*/ 718643 h 4123169"/>
                <a:gd name="connsiteX63" fmla="*/ 1238115 w 2487611"/>
                <a:gd name="connsiteY63" fmla="*/ 24870 h 4123169"/>
                <a:gd name="connsiteX0" fmla="*/ 1355591 w 2487611"/>
                <a:gd name="connsiteY0" fmla="*/ 3172302 h 4098299"/>
                <a:gd name="connsiteX1" fmla="*/ 1668701 w 2487611"/>
                <a:gd name="connsiteY1" fmla="*/ 3472886 h 4098299"/>
                <a:gd name="connsiteX2" fmla="*/ 1698103 w 2487611"/>
                <a:gd name="connsiteY2" fmla="*/ 3816529 h 4098299"/>
                <a:gd name="connsiteX3" fmla="*/ 1503571 w 2487611"/>
                <a:gd name="connsiteY3" fmla="*/ 3599037 h 4098299"/>
                <a:gd name="connsiteX4" fmla="*/ 1461585 w 2487611"/>
                <a:gd name="connsiteY4" fmla="*/ 3812778 h 4098299"/>
                <a:gd name="connsiteX5" fmla="*/ 1244671 w 2487611"/>
                <a:gd name="connsiteY5" fmla="*/ 4098299 h 4098299"/>
                <a:gd name="connsiteX6" fmla="*/ 1079392 w 2487611"/>
                <a:gd name="connsiteY6" fmla="*/ 3792540 h 4098299"/>
                <a:gd name="connsiteX7" fmla="*/ 987763 w 2487611"/>
                <a:gd name="connsiteY7" fmla="*/ 3660342 h 4098299"/>
                <a:gd name="connsiteX8" fmla="*/ 854400 w 2487611"/>
                <a:gd name="connsiteY8" fmla="*/ 3727064 h 4098299"/>
                <a:gd name="connsiteX9" fmla="*/ 869102 w 2487611"/>
                <a:gd name="connsiteY9" fmla="*/ 3403649 h 4098299"/>
                <a:gd name="connsiteX10" fmla="*/ 1052587 w 2487611"/>
                <a:gd name="connsiteY10" fmla="*/ 3206104 h 4098299"/>
                <a:gd name="connsiteX11" fmla="*/ 1019981 w 2487611"/>
                <a:gd name="connsiteY11" fmla="*/ 3250127 h 4098299"/>
                <a:gd name="connsiteX12" fmla="*/ 1012121 w 2487611"/>
                <a:gd name="connsiteY12" fmla="*/ 3423044 h 4098299"/>
                <a:gd name="connsiteX13" fmla="*/ 1083424 w 2487611"/>
                <a:gd name="connsiteY13" fmla="*/ 3387371 h 4098299"/>
                <a:gd name="connsiteX14" fmla="*/ 1132416 w 2487611"/>
                <a:gd name="connsiteY14" fmla="*/ 3458051 h 4098299"/>
                <a:gd name="connsiteX15" fmla="*/ 1220783 w 2487611"/>
                <a:gd name="connsiteY15" fmla="*/ 3621528 h 4098299"/>
                <a:gd name="connsiteX16" fmla="*/ 1336759 w 2487611"/>
                <a:gd name="connsiteY16" fmla="*/ 3468871 h 4098299"/>
                <a:gd name="connsiteX17" fmla="*/ 1359207 w 2487611"/>
                <a:gd name="connsiteY17" fmla="*/ 3354592 h 4098299"/>
                <a:gd name="connsiteX18" fmla="*/ 1463216 w 2487611"/>
                <a:gd name="connsiteY18" fmla="*/ 3470876 h 4098299"/>
                <a:gd name="connsiteX19" fmla="*/ 1447496 w 2487611"/>
                <a:gd name="connsiteY19" fmla="*/ 3287144 h 4098299"/>
                <a:gd name="connsiteX20" fmla="*/ 1355591 w 2487611"/>
                <a:gd name="connsiteY20" fmla="*/ 3172302 h 4098299"/>
                <a:gd name="connsiteX21" fmla="*/ 803026 w 2487611"/>
                <a:gd name="connsiteY21" fmla="*/ 2864737 h 4098299"/>
                <a:gd name="connsiteX22" fmla="*/ 1689473 w 2487611"/>
                <a:gd name="connsiteY22" fmla="*/ 2864737 h 4098299"/>
                <a:gd name="connsiteX23" fmla="*/ 1482985 w 2487611"/>
                <a:gd name="connsiteY23" fmla="*/ 3144785 h 4098299"/>
                <a:gd name="connsiteX24" fmla="*/ 1009514 w 2487611"/>
                <a:gd name="connsiteY24" fmla="*/ 3144785 h 4098299"/>
                <a:gd name="connsiteX25" fmla="*/ 803026 w 2487611"/>
                <a:gd name="connsiteY25" fmla="*/ 2864737 h 4098299"/>
                <a:gd name="connsiteX26" fmla="*/ 1246249 w 2487611"/>
                <a:gd name="connsiteY26" fmla="*/ 1564672 h 4098299"/>
                <a:gd name="connsiteX27" fmla="*/ 1346518 w 2487611"/>
                <a:gd name="connsiteY27" fmla="*/ 1664941 h 4098299"/>
                <a:gd name="connsiteX28" fmla="*/ 1246249 w 2487611"/>
                <a:gd name="connsiteY28" fmla="*/ 1765210 h 4098299"/>
                <a:gd name="connsiteX29" fmla="*/ 1145980 w 2487611"/>
                <a:gd name="connsiteY29" fmla="*/ 1664941 h 4098299"/>
                <a:gd name="connsiteX30" fmla="*/ 1246249 w 2487611"/>
                <a:gd name="connsiteY30" fmla="*/ 1564672 h 4098299"/>
                <a:gd name="connsiteX31" fmla="*/ 1246249 w 2487611"/>
                <a:gd name="connsiteY31" fmla="*/ 1495166 h 4098299"/>
                <a:gd name="connsiteX32" fmla="*/ 1076474 w 2487611"/>
                <a:gd name="connsiteY32" fmla="*/ 1664941 h 4098299"/>
                <a:gd name="connsiteX33" fmla="*/ 1246249 w 2487611"/>
                <a:gd name="connsiteY33" fmla="*/ 1834716 h 4098299"/>
                <a:gd name="connsiteX34" fmla="*/ 1416024 w 2487611"/>
                <a:gd name="connsiteY34" fmla="*/ 1664941 h 4098299"/>
                <a:gd name="connsiteX35" fmla="*/ 1246249 w 2487611"/>
                <a:gd name="connsiteY35" fmla="*/ 1495166 h 4098299"/>
                <a:gd name="connsiteX36" fmla="*/ 1246249 w 2487611"/>
                <a:gd name="connsiteY36" fmla="*/ 741796 h 4098299"/>
                <a:gd name="connsiteX37" fmla="*/ 1446787 w 2487611"/>
                <a:gd name="connsiteY37" fmla="*/ 942334 h 4098299"/>
                <a:gd name="connsiteX38" fmla="*/ 1246249 w 2487611"/>
                <a:gd name="connsiteY38" fmla="*/ 1142872 h 4098299"/>
                <a:gd name="connsiteX39" fmla="*/ 1045711 w 2487611"/>
                <a:gd name="connsiteY39" fmla="*/ 942334 h 4098299"/>
                <a:gd name="connsiteX40" fmla="*/ 1246249 w 2487611"/>
                <a:gd name="connsiteY40" fmla="*/ 741796 h 4098299"/>
                <a:gd name="connsiteX41" fmla="*/ 1246249 w 2487611"/>
                <a:gd name="connsiteY41" fmla="*/ 602784 h 4098299"/>
                <a:gd name="connsiteX42" fmla="*/ 906699 w 2487611"/>
                <a:gd name="connsiteY42" fmla="*/ 942334 h 4098299"/>
                <a:gd name="connsiteX43" fmla="*/ 1246249 w 2487611"/>
                <a:gd name="connsiteY43" fmla="*/ 1281884 h 4098299"/>
                <a:gd name="connsiteX44" fmla="*/ 1585799 w 2487611"/>
                <a:gd name="connsiteY44" fmla="*/ 942334 h 4098299"/>
                <a:gd name="connsiteX45" fmla="*/ 1246249 w 2487611"/>
                <a:gd name="connsiteY45" fmla="*/ 602784 h 4098299"/>
                <a:gd name="connsiteX46" fmla="*/ 1238115 w 2487611"/>
                <a:gd name="connsiteY46" fmla="*/ 0 h 4098299"/>
                <a:gd name="connsiteX47" fmla="*/ 1243449 w 2487611"/>
                <a:gd name="connsiteY47" fmla="*/ 91485 h 4098299"/>
                <a:gd name="connsiteX48" fmla="*/ 1229544 w 2487611"/>
                <a:gd name="connsiteY48" fmla="*/ 4448 h 4098299"/>
                <a:gd name="connsiteX49" fmla="*/ 1891856 w 2487611"/>
                <a:gd name="connsiteY49" fmla="*/ 693773 h 4098299"/>
                <a:gd name="connsiteX50" fmla="*/ 2096831 w 2487611"/>
                <a:gd name="connsiteY50" fmla="*/ 1533040 h 4098299"/>
                <a:gd name="connsiteX51" fmla="*/ 2003408 w 2487611"/>
                <a:gd name="connsiteY51" fmla="*/ 2034625 h 4098299"/>
                <a:gd name="connsiteX52" fmla="*/ 2224895 w 2487611"/>
                <a:gd name="connsiteY52" fmla="*/ 2169985 h 4098299"/>
                <a:gd name="connsiteX53" fmla="*/ 2487611 w 2487611"/>
                <a:gd name="connsiteY53" fmla="*/ 2900140 h 4098299"/>
                <a:gd name="connsiteX54" fmla="*/ 1777602 w 2487611"/>
                <a:gd name="connsiteY54" fmla="*/ 2636154 h 4098299"/>
                <a:gd name="connsiteX55" fmla="*/ 1697050 w 2487611"/>
                <a:gd name="connsiteY55" fmla="*/ 2784134 h 4098299"/>
                <a:gd name="connsiteX56" fmla="*/ 789847 w 2487611"/>
                <a:gd name="connsiteY56" fmla="*/ 2784134 h 4098299"/>
                <a:gd name="connsiteX57" fmla="*/ 709405 w 2487611"/>
                <a:gd name="connsiteY57" fmla="*/ 2636379 h 4098299"/>
                <a:gd name="connsiteX58" fmla="*/ 0 w 2487611"/>
                <a:gd name="connsiteY58" fmla="*/ 2900140 h 4098299"/>
                <a:gd name="connsiteX59" fmla="*/ 262716 w 2487611"/>
                <a:gd name="connsiteY59" fmla="*/ 2169985 h 4098299"/>
                <a:gd name="connsiteX60" fmla="*/ 483603 w 2487611"/>
                <a:gd name="connsiteY60" fmla="*/ 2034991 h 4098299"/>
                <a:gd name="connsiteX61" fmla="*/ 390066 w 2487611"/>
                <a:gd name="connsiteY61" fmla="*/ 1533040 h 4098299"/>
                <a:gd name="connsiteX62" fmla="*/ 595041 w 2487611"/>
                <a:gd name="connsiteY62" fmla="*/ 693773 h 4098299"/>
                <a:gd name="connsiteX63" fmla="*/ 1238115 w 2487611"/>
                <a:gd name="connsiteY63" fmla="*/ 0 h 4098299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43449 w 2487611"/>
                <a:gd name="connsiteY47" fmla="*/ 87037 h 4093851"/>
                <a:gd name="connsiteX48" fmla="*/ 1229544 w 2487611"/>
                <a:gd name="connsiteY48" fmla="*/ 0 h 4093851"/>
                <a:gd name="connsiteX49" fmla="*/ 1891856 w 2487611"/>
                <a:gd name="connsiteY49" fmla="*/ 689325 h 4093851"/>
                <a:gd name="connsiteX50" fmla="*/ 2096831 w 2487611"/>
                <a:gd name="connsiteY50" fmla="*/ 1528592 h 4093851"/>
                <a:gd name="connsiteX51" fmla="*/ 2003408 w 2487611"/>
                <a:gd name="connsiteY51" fmla="*/ 2030177 h 4093851"/>
                <a:gd name="connsiteX52" fmla="*/ 2224895 w 2487611"/>
                <a:gd name="connsiteY52" fmla="*/ 2165537 h 4093851"/>
                <a:gd name="connsiteX53" fmla="*/ 2487611 w 2487611"/>
                <a:gd name="connsiteY53" fmla="*/ 2895692 h 4093851"/>
                <a:gd name="connsiteX54" fmla="*/ 1777602 w 2487611"/>
                <a:gd name="connsiteY54" fmla="*/ 2631706 h 4093851"/>
                <a:gd name="connsiteX55" fmla="*/ 1697050 w 2487611"/>
                <a:gd name="connsiteY55" fmla="*/ 2779686 h 4093851"/>
                <a:gd name="connsiteX56" fmla="*/ 789847 w 2487611"/>
                <a:gd name="connsiteY56" fmla="*/ 2779686 h 4093851"/>
                <a:gd name="connsiteX57" fmla="*/ 709405 w 2487611"/>
                <a:gd name="connsiteY57" fmla="*/ 2631931 h 4093851"/>
                <a:gd name="connsiteX58" fmla="*/ 0 w 2487611"/>
                <a:gd name="connsiteY58" fmla="*/ 2895692 h 4093851"/>
                <a:gd name="connsiteX59" fmla="*/ 262716 w 2487611"/>
                <a:gd name="connsiteY59" fmla="*/ 2165537 h 4093851"/>
                <a:gd name="connsiteX60" fmla="*/ 483603 w 2487611"/>
                <a:gd name="connsiteY60" fmla="*/ 2030543 h 4093851"/>
                <a:gd name="connsiteX61" fmla="*/ 390066 w 2487611"/>
                <a:gd name="connsiteY61" fmla="*/ 1528592 h 4093851"/>
                <a:gd name="connsiteX62" fmla="*/ 595041 w 2487611"/>
                <a:gd name="connsiteY62" fmla="*/ 689325 h 4093851"/>
                <a:gd name="connsiteX63" fmla="*/ 1225855 w 2487611"/>
                <a:gd name="connsiteY63" fmla="*/ 9198 h 4093851"/>
                <a:gd name="connsiteX0" fmla="*/ 1355591 w 2487611"/>
                <a:gd name="connsiteY0" fmla="*/ 3167854 h 4093851"/>
                <a:gd name="connsiteX1" fmla="*/ 1668701 w 2487611"/>
                <a:gd name="connsiteY1" fmla="*/ 3468438 h 4093851"/>
                <a:gd name="connsiteX2" fmla="*/ 1698103 w 2487611"/>
                <a:gd name="connsiteY2" fmla="*/ 3812081 h 4093851"/>
                <a:gd name="connsiteX3" fmla="*/ 1503571 w 2487611"/>
                <a:gd name="connsiteY3" fmla="*/ 3594589 h 4093851"/>
                <a:gd name="connsiteX4" fmla="*/ 1461585 w 2487611"/>
                <a:gd name="connsiteY4" fmla="*/ 3808330 h 4093851"/>
                <a:gd name="connsiteX5" fmla="*/ 1244671 w 2487611"/>
                <a:gd name="connsiteY5" fmla="*/ 4093851 h 4093851"/>
                <a:gd name="connsiteX6" fmla="*/ 1079392 w 2487611"/>
                <a:gd name="connsiteY6" fmla="*/ 3788092 h 4093851"/>
                <a:gd name="connsiteX7" fmla="*/ 987763 w 2487611"/>
                <a:gd name="connsiteY7" fmla="*/ 3655894 h 4093851"/>
                <a:gd name="connsiteX8" fmla="*/ 854400 w 2487611"/>
                <a:gd name="connsiteY8" fmla="*/ 3722616 h 4093851"/>
                <a:gd name="connsiteX9" fmla="*/ 869102 w 2487611"/>
                <a:gd name="connsiteY9" fmla="*/ 3399201 h 4093851"/>
                <a:gd name="connsiteX10" fmla="*/ 1052587 w 2487611"/>
                <a:gd name="connsiteY10" fmla="*/ 3201656 h 4093851"/>
                <a:gd name="connsiteX11" fmla="*/ 1019981 w 2487611"/>
                <a:gd name="connsiteY11" fmla="*/ 3245679 h 4093851"/>
                <a:gd name="connsiteX12" fmla="*/ 1012121 w 2487611"/>
                <a:gd name="connsiteY12" fmla="*/ 3418596 h 4093851"/>
                <a:gd name="connsiteX13" fmla="*/ 1083424 w 2487611"/>
                <a:gd name="connsiteY13" fmla="*/ 3382923 h 4093851"/>
                <a:gd name="connsiteX14" fmla="*/ 1132416 w 2487611"/>
                <a:gd name="connsiteY14" fmla="*/ 3453603 h 4093851"/>
                <a:gd name="connsiteX15" fmla="*/ 1220783 w 2487611"/>
                <a:gd name="connsiteY15" fmla="*/ 3617080 h 4093851"/>
                <a:gd name="connsiteX16" fmla="*/ 1336759 w 2487611"/>
                <a:gd name="connsiteY16" fmla="*/ 3464423 h 4093851"/>
                <a:gd name="connsiteX17" fmla="*/ 1359207 w 2487611"/>
                <a:gd name="connsiteY17" fmla="*/ 3350144 h 4093851"/>
                <a:gd name="connsiteX18" fmla="*/ 1463216 w 2487611"/>
                <a:gd name="connsiteY18" fmla="*/ 3466428 h 4093851"/>
                <a:gd name="connsiteX19" fmla="*/ 1447496 w 2487611"/>
                <a:gd name="connsiteY19" fmla="*/ 3282696 h 4093851"/>
                <a:gd name="connsiteX20" fmla="*/ 1355591 w 2487611"/>
                <a:gd name="connsiteY20" fmla="*/ 3167854 h 4093851"/>
                <a:gd name="connsiteX21" fmla="*/ 803026 w 2487611"/>
                <a:gd name="connsiteY21" fmla="*/ 2860289 h 4093851"/>
                <a:gd name="connsiteX22" fmla="*/ 1689473 w 2487611"/>
                <a:gd name="connsiteY22" fmla="*/ 2860289 h 4093851"/>
                <a:gd name="connsiteX23" fmla="*/ 1482985 w 2487611"/>
                <a:gd name="connsiteY23" fmla="*/ 3140337 h 4093851"/>
                <a:gd name="connsiteX24" fmla="*/ 1009514 w 2487611"/>
                <a:gd name="connsiteY24" fmla="*/ 3140337 h 4093851"/>
                <a:gd name="connsiteX25" fmla="*/ 803026 w 2487611"/>
                <a:gd name="connsiteY25" fmla="*/ 2860289 h 4093851"/>
                <a:gd name="connsiteX26" fmla="*/ 1246249 w 2487611"/>
                <a:gd name="connsiteY26" fmla="*/ 1560224 h 4093851"/>
                <a:gd name="connsiteX27" fmla="*/ 1346518 w 2487611"/>
                <a:gd name="connsiteY27" fmla="*/ 1660493 h 4093851"/>
                <a:gd name="connsiteX28" fmla="*/ 1246249 w 2487611"/>
                <a:gd name="connsiteY28" fmla="*/ 1760762 h 4093851"/>
                <a:gd name="connsiteX29" fmla="*/ 1145980 w 2487611"/>
                <a:gd name="connsiteY29" fmla="*/ 1660493 h 4093851"/>
                <a:gd name="connsiteX30" fmla="*/ 1246249 w 2487611"/>
                <a:gd name="connsiteY30" fmla="*/ 1560224 h 4093851"/>
                <a:gd name="connsiteX31" fmla="*/ 1246249 w 2487611"/>
                <a:gd name="connsiteY31" fmla="*/ 1490718 h 4093851"/>
                <a:gd name="connsiteX32" fmla="*/ 1076474 w 2487611"/>
                <a:gd name="connsiteY32" fmla="*/ 1660493 h 4093851"/>
                <a:gd name="connsiteX33" fmla="*/ 1246249 w 2487611"/>
                <a:gd name="connsiteY33" fmla="*/ 1830268 h 4093851"/>
                <a:gd name="connsiteX34" fmla="*/ 1416024 w 2487611"/>
                <a:gd name="connsiteY34" fmla="*/ 1660493 h 4093851"/>
                <a:gd name="connsiteX35" fmla="*/ 1246249 w 2487611"/>
                <a:gd name="connsiteY35" fmla="*/ 1490718 h 4093851"/>
                <a:gd name="connsiteX36" fmla="*/ 1246249 w 2487611"/>
                <a:gd name="connsiteY36" fmla="*/ 737348 h 4093851"/>
                <a:gd name="connsiteX37" fmla="*/ 1446787 w 2487611"/>
                <a:gd name="connsiteY37" fmla="*/ 937886 h 4093851"/>
                <a:gd name="connsiteX38" fmla="*/ 1246249 w 2487611"/>
                <a:gd name="connsiteY38" fmla="*/ 1138424 h 4093851"/>
                <a:gd name="connsiteX39" fmla="*/ 1045711 w 2487611"/>
                <a:gd name="connsiteY39" fmla="*/ 937886 h 4093851"/>
                <a:gd name="connsiteX40" fmla="*/ 1246249 w 2487611"/>
                <a:gd name="connsiteY40" fmla="*/ 737348 h 4093851"/>
                <a:gd name="connsiteX41" fmla="*/ 1246249 w 2487611"/>
                <a:gd name="connsiteY41" fmla="*/ 598336 h 4093851"/>
                <a:gd name="connsiteX42" fmla="*/ 906699 w 2487611"/>
                <a:gd name="connsiteY42" fmla="*/ 937886 h 4093851"/>
                <a:gd name="connsiteX43" fmla="*/ 1246249 w 2487611"/>
                <a:gd name="connsiteY43" fmla="*/ 1277436 h 4093851"/>
                <a:gd name="connsiteX44" fmla="*/ 1585799 w 2487611"/>
                <a:gd name="connsiteY44" fmla="*/ 937886 h 4093851"/>
                <a:gd name="connsiteX45" fmla="*/ 1246249 w 2487611"/>
                <a:gd name="connsiteY45" fmla="*/ 598336 h 4093851"/>
                <a:gd name="connsiteX46" fmla="*/ 1225855 w 2487611"/>
                <a:gd name="connsiteY46" fmla="*/ 9198 h 4093851"/>
                <a:gd name="connsiteX47" fmla="*/ 1229544 w 2487611"/>
                <a:gd name="connsiteY47" fmla="*/ 0 h 4093851"/>
                <a:gd name="connsiteX48" fmla="*/ 1891856 w 2487611"/>
                <a:gd name="connsiteY48" fmla="*/ 689325 h 4093851"/>
                <a:gd name="connsiteX49" fmla="*/ 2096831 w 2487611"/>
                <a:gd name="connsiteY49" fmla="*/ 1528592 h 4093851"/>
                <a:gd name="connsiteX50" fmla="*/ 2003408 w 2487611"/>
                <a:gd name="connsiteY50" fmla="*/ 2030177 h 4093851"/>
                <a:gd name="connsiteX51" fmla="*/ 2224895 w 2487611"/>
                <a:gd name="connsiteY51" fmla="*/ 2165537 h 4093851"/>
                <a:gd name="connsiteX52" fmla="*/ 2487611 w 2487611"/>
                <a:gd name="connsiteY52" fmla="*/ 2895692 h 4093851"/>
                <a:gd name="connsiteX53" fmla="*/ 1777602 w 2487611"/>
                <a:gd name="connsiteY53" fmla="*/ 2631706 h 4093851"/>
                <a:gd name="connsiteX54" fmla="*/ 1697050 w 2487611"/>
                <a:gd name="connsiteY54" fmla="*/ 2779686 h 4093851"/>
                <a:gd name="connsiteX55" fmla="*/ 789847 w 2487611"/>
                <a:gd name="connsiteY55" fmla="*/ 2779686 h 4093851"/>
                <a:gd name="connsiteX56" fmla="*/ 709405 w 2487611"/>
                <a:gd name="connsiteY56" fmla="*/ 2631931 h 4093851"/>
                <a:gd name="connsiteX57" fmla="*/ 0 w 2487611"/>
                <a:gd name="connsiteY57" fmla="*/ 2895692 h 4093851"/>
                <a:gd name="connsiteX58" fmla="*/ 262716 w 2487611"/>
                <a:gd name="connsiteY58" fmla="*/ 2165537 h 4093851"/>
                <a:gd name="connsiteX59" fmla="*/ 483603 w 2487611"/>
                <a:gd name="connsiteY59" fmla="*/ 2030543 h 4093851"/>
                <a:gd name="connsiteX60" fmla="*/ 390066 w 2487611"/>
                <a:gd name="connsiteY60" fmla="*/ 1528592 h 4093851"/>
                <a:gd name="connsiteX61" fmla="*/ 595041 w 2487611"/>
                <a:gd name="connsiteY61" fmla="*/ 689325 h 4093851"/>
                <a:gd name="connsiteX62" fmla="*/ 1225855 w 2487611"/>
                <a:gd name="connsiteY62" fmla="*/ 9198 h 4093851"/>
                <a:gd name="connsiteX0" fmla="*/ 1355591 w 2487611"/>
                <a:gd name="connsiteY0" fmla="*/ 3168890 h 4094887"/>
                <a:gd name="connsiteX1" fmla="*/ 1668701 w 2487611"/>
                <a:gd name="connsiteY1" fmla="*/ 3469474 h 4094887"/>
                <a:gd name="connsiteX2" fmla="*/ 1698103 w 2487611"/>
                <a:gd name="connsiteY2" fmla="*/ 3813117 h 4094887"/>
                <a:gd name="connsiteX3" fmla="*/ 1503571 w 2487611"/>
                <a:gd name="connsiteY3" fmla="*/ 3595625 h 4094887"/>
                <a:gd name="connsiteX4" fmla="*/ 1461585 w 2487611"/>
                <a:gd name="connsiteY4" fmla="*/ 3809366 h 4094887"/>
                <a:gd name="connsiteX5" fmla="*/ 1244671 w 2487611"/>
                <a:gd name="connsiteY5" fmla="*/ 4094887 h 4094887"/>
                <a:gd name="connsiteX6" fmla="*/ 1079392 w 2487611"/>
                <a:gd name="connsiteY6" fmla="*/ 3789128 h 4094887"/>
                <a:gd name="connsiteX7" fmla="*/ 987763 w 2487611"/>
                <a:gd name="connsiteY7" fmla="*/ 3656930 h 4094887"/>
                <a:gd name="connsiteX8" fmla="*/ 854400 w 2487611"/>
                <a:gd name="connsiteY8" fmla="*/ 3723652 h 4094887"/>
                <a:gd name="connsiteX9" fmla="*/ 869102 w 2487611"/>
                <a:gd name="connsiteY9" fmla="*/ 3400237 h 4094887"/>
                <a:gd name="connsiteX10" fmla="*/ 1052587 w 2487611"/>
                <a:gd name="connsiteY10" fmla="*/ 3202692 h 4094887"/>
                <a:gd name="connsiteX11" fmla="*/ 1019981 w 2487611"/>
                <a:gd name="connsiteY11" fmla="*/ 3246715 h 4094887"/>
                <a:gd name="connsiteX12" fmla="*/ 1012121 w 2487611"/>
                <a:gd name="connsiteY12" fmla="*/ 3419632 h 4094887"/>
                <a:gd name="connsiteX13" fmla="*/ 1083424 w 2487611"/>
                <a:gd name="connsiteY13" fmla="*/ 3383959 h 4094887"/>
                <a:gd name="connsiteX14" fmla="*/ 1132416 w 2487611"/>
                <a:gd name="connsiteY14" fmla="*/ 3454639 h 4094887"/>
                <a:gd name="connsiteX15" fmla="*/ 1220783 w 2487611"/>
                <a:gd name="connsiteY15" fmla="*/ 3618116 h 4094887"/>
                <a:gd name="connsiteX16" fmla="*/ 1336759 w 2487611"/>
                <a:gd name="connsiteY16" fmla="*/ 3465459 h 4094887"/>
                <a:gd name="connsiteX17" fmla="*/ 1359207 w 2487611"/>
                <a:gd name="connsiteY17" fmla="*/ 3351180 h 4094887"/>
                <a:gd name="connsiteX18" fmla="*/ 1463216 w 2487611"/>
                <a:gd name="connsiteY18" fmla="*/ 3467464 h 4094887"/>
                <a:gd name="connsiteX19" fmla="*/ 1447496 w 2487611"/>
                <a:gd name="connsiteY19" fmla="*/ 3283732 h 4094887"/>
                <a:gd name="connsiteX20" fmla="*/ 1355591 w 2487611"/>
                <a:gd name="connsiteY20" fmla="*/ 3168890 h 4094887"/>
                <a:gd name="connsiteX21" fmla="*/ 803026 w 2487611"/>
                <a:gd name="connsiteY21" fmla="*/ 2861325 h 4094887"/>
                <a:gd name="connsiteX22" fmla="*/ 1689473 w 2487611"/>
                <a:gd name="connsiteY22" fmla="*/ 2861325 h 4094887"/>
                <a:gd name="connsiteX23" fmla="*/ 1482985 w 2487611"/>
                <a:gd name="connsiteY23" fmla="*/ 3141373 h 4094887"/>
                <a:gd name="connsiteX24" fmla="*/ 1009514 w 2487611"/>
                <a:gd name="connsiteY24" fmla="*/ 3141373 h 4094887"/>
                <a:gd name="connsiteX25" fmla="*/ 803026 w 2487611"/>
                <a:gd name="connsiteY25" fmla="*/ 2861325 h 4094887"/>
                <a:gd name="connsiteX26" fmla="*/ 1246249 w 2487611"/>
                <a:gd name="connsiteY26" fmla="*/ 1561260 h 4094887"/>
                <a:gd name="connsiteX27" fmla="*/ 1346518 w 2487611"/>
                <a:gd name="connsiteY27" fmla="*/ 1661529 h 4094887"/>
                <a:gd name="connsiteX28" fmla="*/ 1246249 w 2487611"/>
                <a:gd name="connsiteY28" fmla="*/ 1761798 h 4094887"/>
                <a:gd name="connsiteX29" fmla="*/ 1145980 w 2487611"/>
                <a:gd name="connsiteY29" fmla="*/ 1661529 h 4094887"/>
                <a:gd name="connsiteX30" fmla="*/ 1246249 w 2487611"/>
                <a:gd name="connsiteY30" fmla="*/ 1561260 h 4094887"/>
                <a:gd name="connsiteX31" fmla="*/ 1246249 w 2487611"/>
                <a:gd name="connsiteY31" fmla="*/ 1491754 h 4094887"/>
                <a:gd name="connsiteX32" fmla="*/ 1076474 w 2487611"/>
                <a:gd name="connsiteY32" fmla="*/ 1661529 h 4094887"/>
                <a:gd name="connsiteX33" fmla="*/ 1246249 w 2487611"/>
                <a:gd name="connsiteY33" fmla="*/ 1831304 h 4094887"/>
                <a:gd name="connsiteX34" fmla="*/ 1416024 w 2487611"/>
                <a:gd name="connsiteY34" fmla="*/ 1661529 h 4094887"/>
                <a:gd name="connsiteX35" fmla="*/ 1246249 w 2487611"/>
                <a:gd name="connsiteY35" fmla="*/ 1491754 h 4094887"/>
                <a:gd name="connsiteX36" fmla="*/ 1246249 w 2487611"/>
                <a:gd name="connsiteY36" fmla="*/ 738384 h 4094887"/>
                <a:gd name="connsiteX37" fmla="*/ 1446787 w 2487611"/>
                <a:gd name="connsiteY37" fmla="*/ 938922 h 4094887"/>
                <a:gd name="connsiteX38" fmla="*/ 1246249 w 2487611"/>
                <a:gd name="connsiteY38" fmla="*/ 1139460 h 4094887"/>
                <a:gd name="connsiteX39" fmla="*/ 1045711 w 2487611"/>
                <a:gd name="connsiteY39" fmla="*/ 938922 h 4094887"/>
                <a:gd name="connsiteX40" fmla="*/ 1246249 w 2487611"/>
                <a:gd name="connsiteY40" fmla="*/ 738384 h 4094887"/>
                <a:gd name="connsiteX41" fmla="*/ 1246249 w 2487611"/>
                <a:gd name="connsiteY41" fmla="*/ 599372 h 4094887"/>
                <a:gd name="connsiteX42" fmla="*/ 906699 w 2487611"/>
                <a:gd name="connsiteY42" fmla="*/ 938922 h 4094887"/>
                <a:gd name="connsiteX43" fmla="*/ 1246249 w 2487611"/>
                <a:gd name="connsiteY43" fmla="*/ 1278472 h 4094887"/>
                <a:gd name="connsiteX44" fmla="*/ 1585799 w 2487611"/>
                <a:gd name="connsiteY44" fmla="*/ 938922 h 4094887"/>
                <a:gd name="connsiteX45" fmla="*/ 1246249 w 2487611"/>
                <a:gd name="connsiteY45" fmla="*/ 599372 h 4094887"/>
                <a:gd name="connsiteX46" fmla="*/ 1235050 w 2487611"/>
                <a:gd name="connsiteY46" fmla="*/ 0 h 4094887"/>
                <a:gd name="connsiteX47" fmla="*/ 1229544 w 2487611"/>
                <a:gd name="connsiteY47" fmla="*/ 1036 h 4094887"/>
                <a:gd name="connsiteX48" fmla="*/ 1891856 w 2487611"/>
                <a:gd name="connsiteY48" fmla="*/ 690361 h 4094887"/>
                <a:gd name="connsiteX49" fmla="*/ 2096831 w 2487611"/>
                <a:gd name="connsiteY49" fmla="*/ 1529628 h 4094887"/>
                <a:gd name="connsiteX50" fmla="*/ 2003408 w 2487611"/>
                <a:gd name="connsiteY50" fmla="*/ 2031213 h 4094887"/>
                <a:gd name="connsiteX51" fmla="*/ 2224895 w 2487611"/>
                <a:gd name="connsiteY51" fmla="*/ 2166573 h 4094887"/>
                <a:gd name="connsiteX52" fmla="*/ 2487611 w 2487611"/>
                <a:gd name="connsiteY52" fmla="*/ 2896728 h 4094887"/>
                <a:gd name="connsiteX53" fmla="*/ 1777602 w 2487611"/>
                <a:gd name="connsiteY53" fmla="*/ 2632742 h 4094887"/>
                <a:gd name="connsiteX54" fmla="*/ 1697050 w 2487611"/>
                <a:gd name="connsiteY54" fmla="*/ 2780722 h 4094887"/>
                <a:gd name="connsiteX55" fmla="*/ 789847 w 2487611"/>
                <a:gd name="connsiteY55" fmla="*/ 2780722 h 4094887"/>
                <a:gd name="connsiteX56" fmla="*/ 709405 w 2487611"/>
                <a:gd name="connsiteY56" fmla="*/ 2632967 h 4094887"/>
                <a:gd name="connsiteX57" fmla="*/ 0 w 2487611"/>
                <a:gd name="connsiteY57" fmla="*/ 2896728 h 4094887"/>
                <a:gd name="connsiteX58" fmla="*/ 262716 w 2487611"/>
                <a:gd name="connsiteY58" fmla="*/ 2166573 h 4094887"/>
                <a:gd name="connsiteX59" fmla="*/ 483603 w 2487611"/>
                <a:gd name="connsiteY59" fmla="*/ 2031579 h 4094887"/>
                <a:gd name="connsiteX60" fmla="*/ 390066 w 2487611"/>
                <a:gd name="connsiteY60" fmla="*/ 1529628 h 4094887"/>
                <a:gd name="connsiteX61" fmla="*/ 595041 w 2487611"/>
                <a:gd name="connsiteY61" fmla="*/ 690361 h 4094887"/>
                <a:gd name="connsiteX62" fmla="*/ 1235050 w 2487611"/>
                <a:gd name="connsiteY62" fmla="*/ 0 h 40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487611" h="4094887">
                  <a:moveTo>
                    <a:pt x="1355591" y="3168890"/>
                  </a:moveTo>
                  <a:cubicBezTo>
                    <a:pt x="1473595" y="3210993"/>
                    <a:pt x="1581876" y="3305191"/>
                    <a:pt x="1668701" y="3469474"/>
                  </a:cubicBezTo>
                  <a:cubicBezTo>
                    <a:pt x="1695925" y="3526851"/>
                    <a:pt x="1780322" y="3714906"/>
                    <a:pt x="1698103" y="3813117"/>
                  </a:cubicBezTo>
                  <a:cubicBezTo>
                    <a:pt x="1602299" y="3649464"/>
                    <a:pt x="1614173" y="3625906"/>
                    <a:pt x="1503571" y="3595625"/>
                  </a:cubicBezTo>
                  <a:cubicBezTo>
                    <a:pt x="1496942" y="3685463"/>
                    <a:pt x="1467966" y="3774165"/>
                    <a:pt x="1461585" y="3809366"/>
                  </a:cubicBezTo>
                  <a:cubicBezTo>
                    <a:pt x="1385470" y="3978592"/>
                    <a:pt x="1404096" y="3968132"/>
                    <a:pt x="1244671" y="4094887"/>
                  </a:cubicBezTo>
                  <a:cubicBezTo>
                    <a:pt x="1246206" y="3880802"/>
                    <a:pt x="1159532" y="3834965"/>
                    <a:pt x="1079392" y="3789128"/>
                  </a:cubicBezTo>
                  <a:cubicBezTo>
                    <a:pt x="1026853" y="3769315"/>
                    <a:pt x="996695" y="3717697"/>
                    <a:pt x="987763" y="3656930"/>
                  </a:cubicBezTo>
                  <a:cubicBezTo>
                    <a:pt x="943900" y="3685346"/>
                    <a:pt x="898437" y="3695225"/>
                    <a:pt x="854400" y="3723652"/>
                  </a:cubicBezTo>
                  <a:cubicBezTo>
                    <a:pt x="854400" y="3658863"/>
                    <a:pt x="789060" y="3535267"/>
                    <a:pt x="869102" y="3400237"/>
                  </a:cubicBezTo>
                  <a:cubicBezTo>
                    <a:pt x="905823" y="3342803"/>
                    <a:pt x="973047" y="3258718"/>
                    <a:pt x="1052587" y="3202692"/>
                  </a:cubicBezTo>
                  <a:lnTo>
                    <a:pt x="1019981" y="3246715"/>
                  </a:lnTo>
                  <a:cubicBezTo>
                    <a:pt x="977187" y="3318910"/>
                    <a:pt x="1012121" y="3384991"/>
                    <a:pt x="1012121" y="3419632"/>
                  </a:cubicBezTo>
                  <a:cubicBezTo>
                    <a:pt x="1035665" y="3404433"/>
                    <a:pt x="1059972" y="3399151"/>
                    <a:pt x="1083424" y="3383959"/>
                  </a:cubicBezTo>
                  <a:cubicBezTo>
                    <a:pt x="1088200" y="3416448"/>
                    <a:pt x="1104325" y="3444046"/>
                    <a:pt x="1132416" y="3454639"/>
                  </a:cubicBezTo>
                  <a:cubicBezTo>
                    <a:pt x="1175263" y="3479146"/>
                    <a:pt x="1221604" y="3503653"/>
                    <a:pt x="1220783" y="3618116"/>
                  </a:cubicBezTo>
                  <a:cubicBezTo>
                    <a:pt x="1306022" y="3550346"/>
                    <a:pt x="1296063" y="3555938"/>
                    <a:pt x="1336759" y="3465459"/>
                  </a:cubicBezTo>
                  <a:cubicBezTo>
                    <a:pt x="1340170" y="3446638"/>
                    <a:pt x="1355662" y="3399214"/>
                    <a:pt x="1359207" y="3351180"/>
                  </a:cubicBezTo>
                  <a:cubicBezTo>
                    <a:pt x="1418341" y="3367371"/>
                    <a:pt x="1411993" y="3379966"/>
                    <a:pt x="1463216" y="3467464"/>
                  </a:cubicBezTo>
                  <a:cubicBezTo>
                    <a:pt x="1507175" y="3414955"/>
                    <a:pt x="1462051" y="3314410"/>
                    <a:pt x="1447496" y="3283732"/>
                  </a:cubicBezTo>
                  <a:cubicBezTo>
                    <a:pt x="1420721" y="3233074"/>
                    <a:pt x="1390133" y="3194880"/>
                    <a:pt x="1355591" y="3168890"/>
                  </a:cubicBezTo>
                  <a:close/>
                  <a:moveTo>
                    <a:pt x="803026" y="2861325"/>
                  </a:moveTo>
                  <a:lnTo>
                    <a:pt x="1689473" y="2861325"/>
                  </a:lnTo>
                  <a:lnTo>
                    <a:pt x="1482985" y="3141373"/>
                  </a:lnTo>
                  <a:lnTo>
                    <a:pt x="1009514" y="3141373"/>
                  </a:lnTo>
                  <a:lnTo>
                    <a:pt x="803026" y="2861325"/>
                  </a:lnTo>
                  <a:close/>
                  <a:moveTo>
                    <a:pt x="1246249" y="1561260"/>
                  </a:moveTo>
                  <a:cubicBezTo>
                    <a:pt x="1301626" y="1561260"/>
                    <a:pt x="1346518" y="1606152"/>
                    <a:pt x="1346518" y="1661529"/>
                  </a:cubicBezTo>
                  <a:cubicBezTo>
                    <a:pt x="1346518" y="1716906"/>
                    <a:pt x="1301626" y="1761798"/>
                    <a:pt x="1246249" y="1761798"/>
                  </a:cubicBezTo>
                  <a:cubicBezTo>
                    <a:pt x="1190872" y="1761798"/>
                    <a:pt x="1145980" y="1716906"/>
                    <a:pt x="1145980" y="1661529"/>
                  </a:cubicBezTo>
                  <a:cubicBezTo>
                    <a:pt x="1145980" y="1606152"/>
                    <a:pt x="1190872" y="1561260"/>
                    <a:pt x="1246249" y="1561260"/>
                  </a:cubicBezTo>
                  <a:close/>
                  <a:moveTo>
                    <a:pt x="1246249" y="1491754"/>
                  </a:moveTo>
                  <a:cubicBezTo>
                    <a:pt x="1152485" y="1491754"/>
                    <a:pt x="1076474" y="1567765"/>
                    <a:pt x="1076474" y="1661529"/>
                  </a:cubicBezTo>
                  <a:cubicBezTo>
                    <a:pt x="1076474" y="1755293"/>
                    <a:pt x="1152485" y="1831304"/>
                    <a:pt x="1246249" y="1831304"/>
                  </a:cubicBezTo>
                  <a:cubicBezTo>
                    <a:pt x="1340013" y="1831304"/>
                    <a:pt x="1416024" y="1755293"/>
                    <a:pt x="1416024" y="1661529"/>
                  </a:cubicBezTo>
                  <a:cubicBezTo>
                    <a:pt x="1416024" y="1567765"/>
                    <a:pt x="1340013" y="1491754"/>
                    <a:pt x="1246249" y="1491754"/>
                  </a:cubicBezTo>
                  <a:close/>
                  <a:moveTo>
                    <a:pt x="1246249" y="738384"/>
                  </a:moveTo>
                  <a:cubicBezTo>
                    <a:pt x="1357003" y="738384"/>
                    <a:pt x="1446787" y="828168"/>
                    <a:pt x="1446787" y="938922"/>
                  </a:cubicBezTo>
                  <a:cubicBezTo>
                    <a:pt x="1446787" y="1049676"/>
                    <a:pt x="1357003" y="1139460"/>
                    <a:pt x="1246249" y="1139460"/>
                  </a:cubicBezTo>
                  <a:cubicBezTo>
                    <a:pt x="1135495" y="1139460"/>
                    <a:pt x="1045711" y="1049676"/>
                    <a:pt x="1045711" y="938922"/>
                  </a:cubicBezTo>
                  <a:cubicBezTo>
                    <a:pt x="1045711" y="828168"/>
                    <a:pt x="1135495" y="738384"/>
                    <a:pt x="1246249" y="738384"/>
                  </a:cubicBezTo>
                  <a:close/>
                  <a:moveTo>
                    <a:pt x="1246249" y="599372"/>
                  </a:moveTo>
                  <a:cubicBezTo>
                    <a:pt x="1058721" y="599372"/>
                    <a:pt x="906699" y="751394"/>
                    <a:pt x="906699" y="938922"/>
                  </a:cubicBezTo>
                  <a:cubicBezTo>
                    <a:pt x="906699" y="1126450"/>
                    <a:pt x="1058721" y="1278472"/>
                    <a:pt x="1246249" y="1278472"/>
                  </a:cubicBezTo>
                  <a:cubicBezTo>
                    <a:pt x="1433777" y="1278472"/>
                    <a:pt x="1585799" y="1126450"/>
                    <a:pt x="1585799" y="938922"/>
                  </a:cubicBezTo>
                  <a:cubicBezTo>
                    <a:pt x="1585799" y="751394"/>
                    <a:pt x="1433777" y="599372"/>
                    <a:pt x="1246249" y="599372"/>
                  </a:cubicBezTo>
                  <a:close/>
                  <a:moveTo>
                    <a:pt x="1235050" y="0"/>
                  </a:moveTo>
                  <a:lnTo>
                    <a:pt x="1229544" y="1036"/>
                  </a:lnTo>
                  <a:cubicBezTo>
                    <a:pt x="1489347" y="133873"/>
                    <a:pt x="1749649" y="461397"/>
                    <a:pt x="1891856" y="690361"/>
                  </a:cubicBezTo>
                  <a:cubicBezTo>
                    <a:pt x="2013592" y="919326"/>
                    <a:pt x="2102003" y="1246061"/>
                    <a:pt x="2096831" y="1529628"/>
                  </a:cubicBezTo>
                  <a:cubicBezTo>
                    <a:pt x="2096831" y="1659128"/>
                    <a:pt x="2058845" y="1842372"/>
                    <a:pt x="2003408" y="2031213"/>
                  </a:cubicBezTo>
                  <a:lnTo>
                    <a:pt x="2224895" y="2166573"/>
                  </a:lnTo>
                  <a:lnTo>
                    <a:pt x="2487611" y="2896728"/>
                  </a:lnTo>
                  <a:lnTo>
                    <a:pt x="1777602" y="2632742"/>
                  </a:lnTo>
                  <a:cubicBezTo>
                    <a:pt x="1749049" y="2692676"/>
                    <a:pt x="1721557" y="2743254"/>
                    <a:pt x="1697050" y="2780722"/>
                  </a:cubicBezTo>
                  <a:lnTo>
                    <a:pt x="789847" y="2780722"/>
                  </a:lnTo>
                  <a:cubicBezTo>
                    <a:pt x="765372" y="2743301"/>
                    <a:pt x="737918" y="2692803"/>
                    <a:pt x="709405" y="2632967"/>
                  </a:cubicBezTo>
                  <a:lnTo>
                    <a:pt x="0" y="2896728"/>
                  </a:lnTo>
                  <a:lnTo>
                    <a:pt x="262716" y="2166573"/>
                  </a:lnTo>
                  <a:lnTo>
                    <a:pt x="483603" y="2031579"/>
                  </a:lnTo>
                  <a:cubicBezTo>
                    <a:pt x="428102" y="1842611"/>
                    <a:pt x="390066" y="1659212"/>
                    <a:pt x="390066" y="1529628"/>
                  </a:cubicBezTo>
                  <a:cubicBezTo>
                    <a:pt x="384894" y="1246061"/>
                    <a:pt x="473305" y="919326"/>
                    <a:pt x="595041" y="690361"/>
                  </a:cubicBezTo>
                  <a:cubicBezTo>
                    <a:pt x="737248" y="461397"/>
                    <a:pt x="957359" y="97388"/>
                    <a:pt x="1235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4C6D534-5B6D-4E11-81AF-71158286742E}"/>
                </a:ext>
              </a:extLst>
            </p:cNvPr>
            <p:cNvSpPr txBox="1"/>
            <p:nvPr/>
          </p:nvSpPr>
          <p:spPr>
            <a:xfrm>
              <a:off x="9642497" y="5807354"/>
              <a:ext cx="1411922" cy="42175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START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EC25D9A-5C5E-4397-9D37-C059C144C1EA}"/>
              </a:ext>
            </a:extLst>
          </p:cNvPr>
          <p:cNvGrpSpPr/>
          <p:nvPr/>
        </p:nvGrpSpPr>
        <p:grpSpPr>
          <a:xfrm>
            <a:off x="4876908" y="1292643"/>
            <a:ext cx="3514321" cy="2483305"/>
            <a:chOff x="834476" y="1568606"/>
            <a:chExt cx="5669428" cy="4006156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3B23FD-95E5-4A72-AA31-A5062561D866}"/>
                </a:ext>
              </a:extLst>
            </p:cNvPr>
            <p:cNvSpPr/>
            <p:nvPr/>
          </p:nvSpPr>
          <p:spPr>
            <a:xfrm>
              <a:off x="834476" y="2121438"/>
              <a:ext cx="4395438" cy="3453324"/>
            </a:xfrm>
            <a:custGeom>
              <a:avLst/>
              <a:gdLst>
                <a:gd name="connsiteX0" fmla="*/ 3437669 w 4395438"/>
                <a:gd name="connsiteY0" fmla="*/ 3099455 h 3453324"/>
                <a:gd name="connsiteX1" fmla="*/ 3410637 w 4395438"/>
                <a:gd name="connsiteY1" fmla="*/ 3138581 h 3453324"/>
                <a:gd name="connsiteX2" fmla="*/ 3558603 w 4395438"/>
                <a:gd name="connsiteY2" fmla="*/ 3138581 h 3453324"/>
                <a:gd name="connsiteX3" fmla="*/ 3529437 w 4395438"/>
                <a:gd name="connsiteY3" fmla="*/ 3100878 h 3453324"/>
                <a:gd name="connsiteX4" fmla="*/ 3437669 w 4395438"/>
                <a:gd name="connsiteY4" fmla="*/ 3099455 h 3453324"/>
                <a:gd name="connsiteX5" fmla="*/ 878146 w 4395438"/>
                <a:gd name="connsiteY5" fmla="*/ 3097321 h 3453324"/>
                <a:gd name="connsiteX6" fmla="*/ 841866 w 4395438"/>
                <a:gd name="connsiteY6" fmla="*/ 3133601 h 3453324"/>
                <a:gd name="connsiteX7" fmla="*/ 1002637 w 4395438"/>
                <a:gd name="connsiteY7" fmla="*/ 3133601 h 3453324"/>
                <a:gd name="connsiteX8" fmla="*/ 981295 w 4395438"/>
                <a:gd name="connsiteY8" fmla="*/ 3099455 h 3453324"/>
                <a:gd name="connsiteX9" fmla="*/ 878146 w 4395438"/>
                <a:gd name="connsiteY9" fmla="*/ 3097321 h 3453324"/>
                <a:gd name="connsiteX10" fmla="*/ 2575340 w 4395438"/>
                <a:gd name="connsiteY10" fmla="*/ 2971397 h 3453324"/>
                <a:gd name="connsiteX11" fmla="*/ 2546318 w 4395438"/>
                <a:gd name="connsiteY11" fmla="*/ 2974965 h 3453324"/>
                <a:gd name="connsiteX12" fmla="*/ 2549163 w 4395438"/>
                <a:gd name="connsiteY12" fmla="*/ 3022627 h 3453324"/>
                <a:gd name="connsiteX13" fmla="*/ 2233313 w 4395438"/>
                <a:gd name="connsiteY13" fmla="*/ 3022627 h 3453324"/>
                <a:gd name="connsiteX14" fmla="*/ 2230468 w 4395438"/>
                <a:gd name="connsiteY14" fmla="*/ 2972831 h 3453324"/>
                <a:gd name="connsiteX15" fmla="*/ 2187074 w 4395438"/>
                <a:gd name="connsiteY15" fmla="*/ 2972831 h 3453324"/>
                <a:gd name="connsiteX16" fmla="*/ 2182805 w 4395438"/>
                <a:gd name="connsiteY16" fmla="*/ 3020493 h 3453324"/>
                <a:gd name="connsiteX17" fmla="*/ 1860554 w 4395438"/>
                <a:gd name="connsiteY17" fmla="*/ 3020493 h 3453324"/>
                <a:gd name="connsiteX18" fmla="*/ 1862687 w 4395438"/>
                <a:gd name="connsiteY18" fmla="*/ 2996306 h 3453324"/>
                <a:gd name="connsiteX19" fmla="*/ 1864822 w 4395438"/>
                <a:gd name="connsiteY19" fmla="*/ 2973542 h 3453324"/>
                <a:gd name="connsiteX20" fmla="*/ 1818582 w 4395438"/>
                <a:gd name="connsiteY20" fmla="*/ 3034720 h 3453324"/>
                <a:gd name="connsiteX21" fmla="*/ 2598248 w 4395438"/>
                <a:gd name="connsiteY21" fmla="*/ 3034720 h 3453324"/>
                <a:gd name="connsiteX22" fmla="*/ 2575340 w 4395438"/>
                <a:gd name="connsiteY22" fmla="*/ 2971397 h 3453324"/>
                <a:gd name="connsiteX23" fmla="*/ 2524266 w 4395438"/>
                <a:gd name="connsiteY23" fmla="*/ 2757996 h 3453324"/>
                <a:gd name="connsiteX24" fmla="*/ 2563391 w 4395438"/>
                <a:gd name="connsiteY24" fmla="*/ 2928726 h 3453324"/>
                <a:gd name="connsiteX25" fmla="*/ 1871224 w 4395438"/>
                <a:gd name="connsiteY25" fmla="*/ 2928726 h 3453324"/>
                <a:gd name="connsiteX26" fmla="*/ 1906081 w 4395438"/>
                <a:gd name="connsiteY26" fmla="*/ 2771512 h 3453324"/>
                <a:gd name="connsiteX27" fmla="*/ 1927422 w 4395438"/>
                <a:gd name="connsiteY27" fmla="*/ 2758708 h 3453324"/>
                <a:gd name="connsiteX28" fmla="*/ 2524266 w 4395438"/>
                <a:gd name="connsiteY28" fmla="*/ 2757996 h 3453324"/>
                <a:gd name="connsiteX29" fmla="*/ 2431075 w 4395438"/>
                <a:gd name="connsiteY29" fmla="*/ 2735943 h 3453324"/>
                <a:gd name="connsiteX30" fmla="*/ 1901813 w 4395438"/>
                <a:gd name="connsiteY30" fmla="*/ 2738789 h 3453324"/>
                <a:gd name="connsiteX31" fmla="*/ 1863399 w 4395438"/>
                <a:gd name="connsiteY31" fmla="*/ 2752304 h 3453324"/>
                <a:gd name="connsiteX32" fmla="*/ 1818582 w 4395438"/>
                <a:gd name="connsiteY32" fmla="*/ 2945798 h 3453324"/>
                <a:gd name="connsiteX33" fmla="*/ 2618166 w 4395438"/>
                <a:gd name="connsiteY33" fmla="*/ 2946510 h 3453324"/>
                <a:gd name="connsiteX34" fmla="*/ 2571927 w 4395438"/>
                <a:gd name="connsiteY34" fmla="*/ 2750882 h 3453324"/>
                <a:gd name="connsiteX35" fmla="*/ 2544895 w 4395438"/>
                <a:gd name="connsiteY35" fmla="*/ 2736654 h 3453324"/>
                <a:gd name="connsiteX36" fmla="*/ 2431075 w 4395438"/>
                <a:gd name="connsiteY36" fmla="*/ 2735943 h 3453324"/>
                <a:gd name="connsiteX37" fmla="*/ 3009422 w 4395438"/>
                <a:gd name="connsiteY37" fmla="*/ 2574372 h 3453324"/>
                <a:gd name="connsiteX38" fmla="*/ 3096921 w 4395438"/>
                <a:gd name="connsiteY38" fmla="*/ 2577307 h 3453324"/>
                <a:gd name="connsiteX39" fmla="*/ 3136047 w 4395438"/>
                <a:gd name="connsiteY39" fmla="*/ 2622124 h 3453324"/>
                <a:gd name="connsiteX40" fmla="*/ 3128933 w 4395438"/>
                <a:gd name="connsiteY40" fmla="*/ 2632794 h 3453324"/>
                <a:gd name="connsiteX41" fmla="*/ 2951090 w 4395438"/>
                <a:gd name="connsiteY41" fmla="*/ 2630660 h 3453324"/>
                <a:gd name="connsiteX42" fmla="*/ 2914809 w 4395438"/>
                <a:gd name="connsiteY42" fmla="*/ 2583709 h 3453324"/>
                <a:gd name="connsiteX43" fmla="*/ 2921923 w 4395438"/>
                <a:gd name="connsiteY43" fmla="*/ 2575173 h 3453324"/>
                <a:gd name="connsiteX44" fmla="*/ 3009422 w 4395438"/>
                <a:gd name="connsiteY44" fmla="*/ 2574372 h 3453324"/>
                <a:gd name="connsiteX45" fmla="*/ 1309949 w 4395438"/>
                <a:gd name="connsiteY45" fmla="*/ 2573750 h 3453324"/>
                <a:gd name="connsiteX46" fmla="*/ 1426615 w 4395438"/>
                <a:gd name="connsiteY46" fmla="*/ 2573750 h 3453324"/>
                <a:gd name="connsiteX47" fmla="*/ 1364014 w 4395438"/>
                <a:gd name="connsiteY47" fmla="*/ 2634928 h 3453324"/>
                <a:gd name="connsiteX48" fmla="*/ 1248060 w 4395438"/>
                <a:gd name="connsiteY48" fmla="*/ 2634928 h 3453324"/>
                <a:gd name="connsiteX49" fmla="*/ 1309949 w 4395438"/>
                <a:gd name="connsiteY49" fmla="*/ 2573750 h 3453324"/>
                <a:gd name="connsiteX50" fmla="*/ 1128549 w 4395438"/>
                <a:gd name="connsiteY50" fmla="*/ 2573750 h 3453324"/>
                <a:gd name="connsiteX51" fmla="*/ 1244503 w 4395438"/>
                <a:gd name="connsiteY51" fmla="*/ 2573750 h 3453324"/>
                <a:gd name="connsiteX52" fmla="*/ 1172654 w 4395438"/>
                <a:gd name="connsiteY52" fmla="*/ 2635640 h 3453324"/>
                <a:gd name="connsiteX53" fmla="*/ 1059546 w 4395438"/>
                <a:gd name="connsiteY53" fmla="*/ 2635640 h 3453324"/>
                <a:gd name="connsiteX54" fmla="*/ 1128549 w 4395438"/>
                <a:gd name="connsiteY54" fmla="*/ 2573750 h 3453324"/>
                <a:gd name="connsiteX55" fmla="*/ 2633017 w 4395438"/>
                <a:gd name="connsiteY55" fmla="*/ 2573661 h 3453324"/>
                <a:gd name="connsiteX56" fmla="*/ 2707800 w 4395438"/>
                <a:gd name="connsiteY56" fmla="*/ 2576596 h 3453324"/>
                <a:gd name="connsiteX57" fmla="*/ 2737677 w 4395438"/>
                <a:gd name="connsiteY57" fmla="*/ 2620701 h 3453324"/>
                <a:gd name="connsiteX58" fmla="*/ 2729852 w 4395438"/>
                <a:gd name="connsiteY58" fmla="*/ 2633506 h 3453324"/>
                <a:gd name="connsiteX59" fmla="*/ 2582598 w 4395438"/>
                <a:gd name="connsiteY59" fmla="*/ 2631372 h 3453324"/>
                <a:gd name="connsiteX60" fmla="*/ 2549163 w 4395438"/>
                <a:gd name="connsiteY60" fmla="*/ 2574462 h 3453324"/>
                <a:gd name="connsiteX61" fmla="*/ 2633017 w 4395438"/>
                <a:gd name="connsiteY61" fmla="*/ 2573661 h 3453324"/>
                <a:gd name="connsiteX62" fmla="*/ 3206117 w 4395438"/>
                <a:gd name="connsiteY62" fmla="*/ 2573394 h 3453324"/>
                <a:gd name="connsiteX63" fmla="*/ 3279033 w 4395438"/>
                <a:gd name="connsiteY63" fmla="*/ 2576595 h 3453324"/>
                <a:gd name="connsiteX64" fmla="*/ 3316735 w 4395438"/>
                <a:gd name="connsiteY64" fmla="*/ 2621412 h 3453324"/>
                <a:gd name="connsiteX65" fmla="*/ 3310332 w 4395438"/>
                <a:gd name="connsiteY65" fmla="*/ 2632082 h 3453324"/>
                <a:gd name="connsiteX66" fmla="*/ 3170192 w 4395438"/>
                <a:gd name="connsiteY66" fmla="*/ 2629948 h 3453324"/>
                <a:gd name="connsiteX67" fmla="*/ 3126087 w 4395438"/>
                <a:gd name="connsiteY67" fmla="*/ 2585843 h 3453324"/>
                <a:gd name="connsiteX68" fmla="*/ 3133201 w 4395438"/>
                <a:gd name="connsiteY68" fmla="*/ 2574461 h 3453324"/>
                <a:gd name="connsiteX69" fmla="*/ 3206117 w 4395438"/>
                <a:gd name="connsiteY69" fmla="*/ 2573394 h 3453324"/>
                <a:gd name="connsiteX70" fmla="*/ 3560737 w 4395438"/>
                <a:gd name="connsiteY70" fmla="*/ 2573128 h 3453324"/>
                <a:gd name="connsiteX71" fmla="*/ 3631163 w 4395438"/>
                <a:gd name="connsiteY71" fmla="*/ 2576596 h 3453324"/>
                <a:gd name="connsiteX72" fmla="*/ 3679536 w 4395438"/>
                <a:gd name="connsiteY72" fmla="*/ 2620702 h 3453324"/>
                <a:gd name="connsiteX73" fmla="*/ 3674556 w 4395438"/>
                <a:gd name="connsiteY73" fmla="*/ 2629949 h 3453324"/>
                <a:gd name="connsiteX74" fmla="*/ 3523034 w 4395438"/>
                <a:gd name="connsiteY74" fmla="*/ 2627815 h 3453324"/>
                <a:gd name="connsiteX75" fmla="*/ 3481774 w 4395438"/>
                <a:gd name="connsiteY75" fmla="*/ 2574462 h 3453324"/>
                <a:gd name="connsiteX76" fmla="*/ 3560737 w 4395438"/>
                <a:gd name="connsiteY76" fmla="*/ 2573128 h 3453324"/>
                <a:gd name="connsiteX77" fmla="*/ 1497752 w 4395438"/>
                <a:gd name="connsiteY77" fmla="*/ 2573039 h 3453324"/>
                <a:gd name="connsiteX78" fmla="*/ 1610149 w 4395438"/>
                <a:gd name="connsiteY78" fmla="*/ 2573039 h 3453324"/>
                <a:gd name="connsiteX79" fmla="*/ 1551817 w 4395438"/>
                <a:gd name="connsiteY79" fmla="*/ 2634929 h 3453324"/>
                <a:gd name="connsiteX80" fmla="*/ 1432306 w 4395438"/>
                <a:gd name="connsiteY80" fmla="*/ 2634929 h 3453324"/>
                <a:gd name="connsiteX81" fmla="*/ 1497752 w 4395438"/>
                <a:gd name="connsiteY81" fmla="*/ 2573039 h 3453324"/>
                <a:gd name="connsiteX82" fmla="*/ 812699 w 4395438"/>
                <a:gd name="connsiteY82" fmla="*/ 2573039 h 3453324"/>
                <a:gd name="connsiteX83" fmla="*/ 1058124 w 4395438"/>
                <a:gd name="connsiteY83" fmla="*/ 2573039 h 3453324"/>
                <a:gd name="connsiteX84" fmla="*/ 991254 w 4395438"/>
                <a:gd name="connsiteY84" fmla="*/ 2634929 h 3453324"/>
                <a:gd name="connsiteX85" fmla="*/ 770731 w 4395438"/>
                <a:gd name="connsiteY85" fmla="*/ 2634929 h 3453324"/>
                <a:gd name="connsiteX86" fmla="*/ 735872 w 4395438"/>
                <a:gd name="connsiteY86" fmla="*/ 2633506 h 3453324"/>
                <a:gd name="connsiteX87" fmla="*/ 812699 w 4395438"/>
                <a:gd name="connsiteY87" fmla="*/ 2573039 h 3453324"/>
                <a:gd name="connsiteX88" fmla="*/ 2811838 w 4395438"/>
                <a:gd name="connsiteY88" fmla="*/ 2572683 h 3453324"/>
                <a:gd name="connsiteX89" fmla="*/ 2883509 w 4395438"/>
                <a:gd name="connsiteY89" fmla="*/ 2575884 h 3453324"/>
                <a:gd name="connsiteX90" fmla="*/ 2921211 w 4395438"/>
                <a:gd name="connsiteY90" fmla="*/ 2621412 h 3453324"/>
                <a:gd name="connsiteX91" fmla="*/ 2914808 w 4395438"/>
                <a:gd name="connsiteY91" fmla="*/ 2631371 h 3453324"/>
                <a:gd name="connsiteX92" fmla="*/ 2763998 w 4395438"/>
                <a:gd name="connsiteY92" fmla="*/ 2629237 h 3453324"/>
                <a:gd name="connsiteX93" fmla="*/ 2730563 w 4395438"/>
                <a:gd name="connsiteY93" fmla="*/ 2573750 h 3453324"/>
                <a:gd name="connsiteX94" fmla="*/ 2811838 w 4395438"/>
                <a:gd name="connsiteY94" fmla="*/ 2572683 h 3453324"/>
                <a:gd name="connsiteX95" fmla="*/ 3382004 w 4395438"/>
                <a:gd name="connsiteY95" fmla="*/ 2572416 h 3453324"/>
                <a:gd name="connsiteX96" fmla="*/ 3448339 w 4395438"/>
                <a:gd name="connsiteY96" fmla="*/ 2575884 h 3453324"/>
                <a:gd name="connsiteX97" fmla="*/ 3499559 w 4395438"/>
                <a:gd name="connsiteY97" fmla="*/ 2619278 h 3453324"/>
                <a:gd name="connsiteX98" fmla="*/ 3493156 w 4395438"/>
                <a:gd name="connsiteY98" fmla="*/ 2630660 h 3453324"/>
                <a:gd name="connsiteX99" fmla="*/ 3343768 w 4395438"/>
                <a:gd name="connsiteY99" fmla="*/ 2628525 h 3453324"/>
                <a:gd name="connsiteX100" fmla="*/ 3306776 w 4395438"/>
                <a:gd name="connsiteY100" fmla="*/ 2582998 h 3453324"/>
                <a:gd name="connsiteX101" fmla="*/ 3314602 w 4395438"/>
                <a:gd name="connsiteY101" fmla="*/ 2573750 h 3453324"/>
                <a:gd name="connsiteX102" fmla="*/ 3382004 w 4395438"/>
                <a:gd name="connsiteY102" fmla="*/ 2572416 h 3453324"/>
                <a:gd name="connsiteX103" fmla="*/ 1677731 w 4395438"/>
                <a:gd name="connsiteY103" fmla="*/ 2572327 h 3453324"/>
                <a:gd name="connsiteX104" fmla="*/ 2499367 w 4395438"/>
                <a:gd name="connsiteY104" fmla="*/ 2573039 h 3453324"/>
                <a:gd name="connsiteX105" fmla="*/ 2544895 w 4395438"/>
                <a:gd name="connsiteY105" fmla="*/ 2631372 h 3453324"/>
                <a:gd name="connsiteX106" fmla="*/ 1623666 w 4395438"/>
                <a:gd name="connsiteY106" fmla="*/ 2631372 h 3453324"/>
                <a:gd name="connsiteX107" fmla="*/ 1677731 w 4395438"/>
                <a:gd name="connsiteY107" fmla="*/ 2572327 h 3453324"/>
                <a:gd name="connsiteX108" fmla="*/ 2263902 w 4395438"/>
                <a:gd name="connsiteY108" fmla="*/ 2505458 h 3453324"/>
                <a:gd name="connsiteX109" fmla="*/ 2426096 w 4395438"/>
                <a:gd name="connsiteY109" fmla="*/ 2505458 h 3453324"/>
                <a:gd name="connsiteX110" fmla="*/ 2434632 w 4395438"/>
                <a:gd name="connsiteY110" fmla="*/ 2557388 h 3453324"/>
                <a:gd name="connsiteX111" fmla="*/ 2285243 w 4395438"/>
                <a:gd name="connsiteY111" fmla="*/ 2555254 h 3453324"/>
                <a:gd name="connsiteX112" fmla="*/ 2263902 w 4395438"/>
                <a:gd name="connsiteY112" fmla="*/ 2505458 h 3453324"/>
                <a:gd name="connsiteX113" fmla="*/ 2698462 w 4395438"/>
                <a:gd name="connsiteY113" fmla="*/ 2504213 h 3453324"/>
                <a:gd name="connsiteX114" fmla="*/ 2772533 w 4395438"/>
                <a:gd name="connsiteY114" fmla="*/ 2506881 h 3453324"/>
                <a:gd name="connsiteX115" fmla="*/ 2796721 w 4395438"/>
                <a:gd name="connsiteY115" fmla="*/ 2558100 h 3453324"/>
                <a:gd name="connsiteX116" fmla="*/ 2654446 w 4395438"/>
                <a:gd name="connsiteY116" fmla="*/ 2555965 h 3453324"/>
                <a:gd name="connsiteX117" fmla="*/ 2616743 w 4395438"/>
                <a:gd name="connsiteY117" fmla="*/ 2518263 h 3453324"/>
                <a:gd name="connsiteX118" fmla="*/ 2623857 w 4395438"/>
                <a:gd name="connsiteY118" fmla="*/ 2504746 h 3453324"/>
                <a:gd name="connsiteX119" fmla="*/ 2698462 w 4395438"/>
                <a:gd name="connsiteY119" fmla="*/ 2504213 h 3453324"/>
                <a:gd name="connsiteX120" fmla="*/ 3520100 w 4395438"/>
                <a:gd name="connsiteY120" fmla="*/ 2503680 h 3453324"/>
                <a:gd name="connsiteX121" fmla="*/ 3589192 w 4395438"/>
                <a:gd name="connsiteY121" fmla="*/ 2506882 h 3453324"/>
                <a:gd name="connsiteX122" fmla="*/ 3632586 w 4395438"/>
                <a:gd name="connsiteY122" fmla="*/ 2547429 h 3453324"/>
                <a:gd name="connsiteX123" fmla="*/ 3626183 w 4395438"/>
                <a:gd name="connsiteY123" fmla="*/ 2558100 h 3453324"/>
                <a:gd name="connsiteX124" fmla="*/ 3490311 w 4395438"/>
                <a:gd name="connsiteY124" fmla="*/ 2555966 h 3453324"/>
                <a:gd name="connsiteX125" fmla="*/ 3445494 w 4395438"/>
                <a:gd name="connsiteY125" fmla="*/ 2514706 h 3453324"/>
                <a:gd name="connsiteX126" fmla="*/ 3450474 w 4395438"/>
                <a:gd name="connsiteY126" fmla="*/ 2504747 h 3453324"/>
                <a:gd name="connsiteX127" fmla="*/ 3520100 w 4395438"/>
                <a:gd name="connsiteY127" fmla="*/ 2503680 h 3453324"/>
                <a:gd name="connsiteX128" fmla="*/ 2450993 w 4395438"/>
                <a:gd name="connsiteY128" fmla="*/ 2503324 h 3453324"/>
                <a:gd name="connsiteX129" fmla="*/ 2585443 w 4395438"/>
                <a:gd name="connsiteY129" fmla="*/ 2504035 h 3453324"/>
                <a:gd name="connsiteX130" fmla="*/ 2612475 w 4395438"/>
                <a:gd name="connsiteY130" fmla="*/ 2558099 h 3453324"/>
                <a:gd name="connsiteX131" fmla="*/ 2469489 w 4395438"/>
                <a:gd name="connsiteY131" fmla="*/ 2555965 h 3453324"/>
                <a:gd name="connsiteX132" fmla="*/ 2441034 w 4395438"/>
                <a:gd name="connsiteY132" fmla="*/ 2513283 h 3453324"/>
                <a:gd name="connsiteX133" fmla="*/ 2450993 w 4395438"/>
                <a:gd name="connsiteY133" fmla="*/ 2503324 h 3453324"/>
                <a:gd name="connsiteX134" fmla="*/ 3345102 w 4395438"/>
                <a:gd name="connsiteY134" fmla="*/ 2502969 h 3453324"/>
                <a:gd name="connsiteX135" fmla="*/ 3412771 w 4395438"/>
                <a:gd name="connsiteY135" fmla="*/ 2506171 h 3453324"/>
                <a:gd name="connsiteX136" fmla="*/ 3454030 w 4395438"/>
                <a:gd name="connsiteY136" fmla="*/ 2547429 h 3453324"/>
                <a:gd name="connsiteX137" fmla="*/ 3447628 w 4395438"/>
                <a:gd name="connsiteY137" fmla="*/ 2558100 h 3453324"/>
                <a:gd name="connsiteX138" fmla="*/ 3313890 w 4395438"/>
                <a:gd name="connsiteY138" fmla="*/ 2555967 h 3453324"/>
                <a:gd name="connsiteX139" fmla="*/ 3270496 w 4395438"/>
                <a:gd name="connsiteY139" fmla="*/ 2516129 h 3453324"/>
                <a:gd name="connsiteX140" fmla="*/ 3276899 w 4395438"/>
                <a:gd name="connsiteY140" fmla="*/ 2504036 h 3453324"/>
                <a:gd name="connsiteX141" fmla="*/ 3345102 w 4395438"/>
                <a:gd name="connsiteY141" fmla="*/ 2502969 h 3453324"/>
                <a:gd name="connsiteX142" fmla="*/ 3106969 w 4395438"/>
                <a:gd name="connsiteY142" fmla="*/ 2502791 h 3453324"/>
                <a:gd name="connsiteX143" fmla="*/ 3234928 w 4395438"/>
                <a:gd name="connsiteY143" fmla="*/ 2505459 h 3453324"/>
                <a:gd name="connsiteX144" fmla="*/ 3278321 w 4395438"/>
                <a:gd name="connsiteY144" fmla="*/ 2546007 h 3453324"/>
                <a:gd name="connsiteX145" fmla="*/ 3271919 w 4395438"/>
                <a:gd name="connsiteY145" fmla="*/ 2558100 h 3453324"/>
                <a:gd name="connsiteX146" fmla="*/ 3181574 w 4395438"/>
                <a:gd name="connsiteY146" fmla="*/ 2558100 h 3453324"/>
                <a:gd name="connsiteX147" fmla="*/ 3032897 w 4395438"/>
                <a:gd name="connsiteY147" fmla="*/ 2558100 h 3453324"/>
                <a:gd name="connsiteX148" fmla="*/ 2977410 w 4395438"/>
                <a:gd name="connsiteY148" fmla="*/ 2503324 h 3453324"/>
                <a:gd name="connsiteX149" fmla="*/ 3106969 w 4395438"/>
                <a:gd name="connsiteY149" fmla="*/ 2502791 h 3453324"/>
                <a:gd name="connsiteX150" fmla="*/ 2165555 w 4395438"/>
                <a:gd name="connsiteY150" fmla="*/ 2502791 h 3453324"/>
                <a:gd name="connsiteX151" fmla="*/ 2237582 w 4395438"/>
                <a:gd name="connsiteY151" fmla="*/ 2505459 h 3453324"/>
                <a:gd name="connsiteX152" fmla="*/ 2261769 w 4395438"/>
                <a:gd name="connsiteY152" fmla="*/ 2558100 h 3453324"/>
                <a:gd name="connsiteX153" fmla="*/ 2110246 w 4395438"/>
                <a:gd name="connsiteY153" fmla="*/ 2557389 h 3453324"/>
                <a:gd name="connsiteX154" fmla="*/ 2090327 w 4395438"/>
                <a:gd name="connsiteY154" fmla="*/ 2503324 h 3453324"/>
                <a:gd name="connsiteX155" fmla="*/ 2165555 w 4395438"/>
                <a:gd name="connsiteY155" fmla="*/ 2502791 h 3453324"/>
                <a:gd name="connsiteX156" fmla="*/ 1957301 w 4395438"/>
                <a:gd name="connsiteY156" fmla="*/ 2502613 h 3453324"/>
                <a:gd name="connsiteX157" fmla="*/ 2068274 w 4395438"/>
                <a:gd name="connsiteY157" fmla="*/ 2502613 h 3453324"/>
                <a:gd name="connsiteX158" fmla="*/ 2028438 w 4395438"/>
                <a:gd name="connsiteY158" fmla="*/ 2558811 h 3453324"/>
                <a:gd name="connsiteX159" fmla="*/ 1913195 w 4395438"/>
                <a:gd name="connsiteY159" fmla="*/ 2558811 h 3453324"/>
                <a:gd name="connsiteX160" fmla="*/ 1957301 w 4395438"/>
                <a:gd name="connsiteY160" fmla="*/ 2502613 h 3453324"/>
                <a:gd name="connsiteX161" fmla="*/ 1775900 w 4395438"/>
                <a:gd name="connsiteY161" fmla="*/ 2502613 h 3453324"/>
                <a:gd name="connsiteX162" fmla="*/ 1891142 w 4395438"/>
                <a:gd name="connsiteY162" fmla="*/ 2502613 h 3453324"/>
                <a:gd name="connsiteX163" fmla="*/ 1846326 w 4395438"/>
                <a:gd name="connsiteY163" fmla="*/ 2558100 h 3453324"/>
                <a:gd name="connsiteX164" fmla="*/ 1733928 w 4395438"/>
                <a:gd name="connsiteY164" fmla="*/ 2558100 h 3453324"/>
                <a:gd name="connsiteX165" fmla="*/ 1775900 w 4395438"/>
                <a:gd name="connsiteY165" fmla="*/ 2502613 h 3453324"/>
                <a:gd name="connsiteX166" fmla="*/ 1599478 w 4395438"/>
                <a:gd name="connsiteY166" fmla="*/ 2502613 h 3453324"/>
                <a:gd name="connsiteX167" fmla="*/ 1711164 w 4395438"/>
                <a:gd name="connsiteY167" fmla="*/ 2502613 h 3453324"/>
                <a:gd name="connsiteX168" fmla="*/ 1668482 w 4395438"/>
                <a:gd name="connsiteY168" fmla="*/ 2558100 h 3453324"/>
                <a:gd name="connsiteX169" fmla="*/ 1549682 w 4395438"/>
                <a:gd name="connsiteY169" fmla="*/ 2558100 h 3453324"/>
                <a:gd name="connsiteX170" fmla="*/ 1599478 w 4395438"/>
                <a:gd name="connsiteY170" fmla="*/ 2502613 h 3453324"/>
                <a:gd name="connsiteX171" fmla="*/ 1420213 w 4395438"/>
                <a:gd name="connsiteY171" fmla="*/ 2502613 h 3453324"/>
                <a:gd name="connsiteX172" fmla="*/ 1536166 w 4395438"/>
                <a:gd name="connsiteY172" fmla="*/ 2502613 h 3453324"/>
                <a:gd name="connsiteX173" fmla="*/ 1484236 w 4395438"/>
                <a:gd name="connsiteY173" fmla="*/ 2558100 h 3453324"/>
                <a:gd name="connsiteX174" fmla="*/ 1367571 w 4395438"/>
                <a:gd name="connsiteY174" fmla="*/ 2558100 h 3453324"/>
                <a:gd name="connsiteX175" fmla="*/ 1420213 w 4395438"/>
                <a:gd name="connsiteY175" fmla="*/ 2502613 h 3453324"/>
                <a:gd name="connsiteX176" fmla="*/ 1240947 w 4395438"/>
                <a:gd name="connsiteY176" fmla="*/ 2502613 h 3453324"/>
                <a:gd name="connsiteX177" fmla="*/ 1357613 w 4395438"/>
                <a:gd name="connsiteY177" fmla="*/ 2502613 h 3453324"/>
                <a:gd name="connsiteX178" fmla="*/ 1300703 w 4395438"/>
                <a:gd name="connsiteY178" fmla="*/ 2558100 h 3453324"/>
                <a:gd name="connsiteX179" fmla="*/ 1184037 w 4395438"/>
                <a:gd name="connsiteY179" fmla="*/ 2558100 h 3453324"/>
                <a:gd name="connsiteX180" fmla="*/ 1240947 w 4395438"/>
                <a:gd name="connsiteY180" fmla="*/ 2502613 h 3453324"/>
                <a:gd name="connsiteX181" fmla="*/ 2870348 w 4395438"/>
                <a:gd name="connsiteY181" fmla="*/ 2502257 h 3453324"/>
                <a:gd name="connsiteX182" fmla="*/ 2938995 w 4395438"/>
                <a:gd name="connsiteY182" fmla="*/ 2505458 h 3453324"/>
                <a:gd name="connsiteX183" fmla="*/ 2975275 w 4395438"/>
                <a:gd name="connsiteY183" fmla="*/ 2547429 h 3453324"/>
                <a:gd name="connsiteX184" fmla="*/ 2966027 w 4395438"/>
                <a:gd name="connsiteY184" fmla="*/ 2558100 h 3453324"/>
                <a:gd name="connsiteX185" fmla="*/ 2831578 w 4395438"/>
                <a:gd name="connsiteY185" fmla="*/ 2555966 h 3453324"/>
                <a:gd name="connsiteX186" fmla="*/ 2793875 w 4395438"/>
                <a:gd name="connsiteY186" fmla="*/ 2513283 h 3453324"/>
                <a:gd name="connsiteX187" fmla="*/ 2801701 w 4395438"/>
                <a:gd name="connsiteY187" fmla="*/ 2503324 h 3453324"/>
                <a:gd name="connsiteX188" fmla="*/ 2870348 w 4395438"/>
                <a:gd name="connsiteY188" fmla="*/ 2502257 h 3453324"/>
                <a:gd name="connsiteX189" fmla="*/ 1060969 w 4395438"/>
                <a:gd name="connsiteY189" fmla="*/ 2501190 h 3453324"/>
                <a:gd name="connsiteX190" fmla="*/ 1177634 w 4395438"/>
                <a:gd name="connsiteY190" fmla="*/ 2501901 h 3453324"/>
                <a:gd name="connsiteX191" fmla="*/ 1115745 w 4395438"/>
                <a:gd name="connsiteY191" fmla="*/ 2558100 h 3453324"/>
                <a:gd name="connsiteX192" fmla="*/ 998368 w 4395438"/>
                <a:gd name="connsiteY192" fmla="*/ 2558100 h 3453324"/>
                <a:gd name="connsiteX193" fmla="*/ 1060969 w 4395438"/>
                <a:gd name="connsiteY193" fmla="*/ 2501190 h 3453324"/>
                <a:gd name="connsiteX194" fmla="*/ 857515 w 4395438"/>
                <a:gd name="connsiteY194" fmla="*/ 2501190 h 3453324"/>
                <a:gd name="connsiteX195" fmla="*/ 995522 w 4395438"/>
                <a:gd name="connsiteY195" fmla="*/ 2501901 h 3453324"/>
                <a:gd name="connsiteX196" fmla="*/ 935055 w 4395438"/>
                <a:gd name="connsiteY196" fmla="*/ 2557389 h 3453324"/>
                <a:gd name="connsiteX197" fmla="*/ 780688 w 4395438"/>
                <a:gd name="connsiteY197" fmla="*/ 2558100 h 3453324"/>
                <a:gd name="connsiteX198" fmla="*/ 857515 w 4395438"/>
                <a:gd name="connsiteY198" fmla="*/ 2501190 h 3453324"/>
                <a:gd name="connsiteX199" fmla="*/ 2189208 w 4395438"/>
                <a:gd name="connsiteY199" fmla="*/ 2440011 h 3453324"/>
                <a:gd name="connsiteX200" fmla="*/ 2338596 w 4395438"/>
                <a:gd name="connsiteY200" fmla="*/ 2440011 h 3453324"/>
                <a:gd name="connsiteX201" fmla="*/ 2345710 w 4395438"/>
                <a:gd name="connsiteY201" fmla="*/ 2483405 h 3453324"/>
                <a:gd name="connsiteX202" fmla="*/ 2189208 w 4395438"/>
                <a:gd name="connsiteY202" fmla="*/ 2483405 h 3453324"/>
                <a:gd name="connsiteX203" fmla="*/ 2189208 w 4395438"/>
                <a:gd name="connsiteY203" fmla="*/ 2440011 h 3453324"/>
                <a:gd name="connsiteX204" fmla="*/ 3481329 w 4395438"/>
                <a:gd name="connsiteY204" fmla="*/ 2439211 h 3453324"/>
                <a:gd name="connsiteX205" fmla="*/ 3550065 w 4395438"/>
                <a:gd name="connsiteY205" fmla="*/ 2442146 h 3453324"/>
                <a:gd name="connsiteX206" fmla="*/ 3592036 w 4395438"/>
                <a:gd name="connsiteY206" fmla="*/ 2486962 h 3453324"/>
                <a:gd name="connsiteX207" fmla="*/ 3445494 w 4395438"/>
                <a:gd name="connsiteY207" fmla="*/ 2485539 h 3453324"/>
                <a:gd name="connsiteX208" fmla="*/ 3408502 w 4395438"/>
                <a:gd name="connsiteY208" fmla="*/ 2449259 h 3453324"/>
                <a:gd name="connsiteX209" fmla="*/ 3412059 w 4395438"/>
                <a:gd name="connsiteY209" fmla="*/ 2440012 h 3453324"/>
                <a:gd name="connsiteX210" fmla="*/ 3481329 w 4395438"/>
                <a:gd name="connsiteY210" fmla="*/ 2439211 h 3453324"/>
                <a:gd name="connsiteX211" fmla="*/ 2599582 w 4395438"/>
                <a:gd name="connsiteY211" fmla="*/ 2438767 h 3453324"/>
                <a:gd name="connsiteX212" fmla="*/ 2668674 w 4395438"/>
                <a:gd name="connsiteY212" fmla="*/ 2441435 h 3453324"/>
                <a:gd name="connsiteX213" fmla="*/ 2697840 w 4395438"/>
                <a:gd name="connsiteY213" fmla="*/ 2487673 h 3453324"/>
                <a:gd name="connsiteX214" fmla="*/ 2553431 w 4395438"/>
                <a:gd name="connsiteY214" fmla="*/ 2486251 h 3453324"/>
                <a:gd name="connsiteX215" fmla="*/ 2522842 w 4395438"/>
                <a:gd name="connsiteY215" fmla="*/ 2450682 h 3453324"/>
                <a:gd name="connsiteX216" fmla="*/ 2529956 w 4395438"/>
                <a:gd name="connsiteY216" fmla="*/ 2439300 h 3453324"/>
                <a:gd name="connsiteX217" fmla="*/ 2599582 w 4395438"/>
                <a:gd name="connsiteY217" fmla="*/ 2438767 h 3453324"/>
                <a:gd name="connsiteX218" fmla="*/ 2768889 w 4395438"/>
                <a:gd name="connsiteY218" fmla="*/ 2438500 h 3453324"/>
                <a:gd name="connsiteX219" fmla="*/ 2836558 w 4395438"/>
                <a:gd name="connsiteY219" fmla="*/ 2441435 h 3453324"/>
                <a:gd name="connsiteX220" fmla="*/ 2865725 w 4395438"/>
                <a:gd name="connsiteY220" fmla="*/ 2480560 h 3453324"/>
                <a:gd name="connsiteX221" fmla="*/ 2855054 w 4395438"/>
                <a:gd name="connsiteY221" fmla="*/ 2488385 h 3453324"/>
                <a:gd name="connsiteX222" fmla="*/ 2746214 w 4395438"/>
                <a:gd name="connsiteY222" fmla="*/ 2488385 h 3453324"/>
                <a:gd name="connsiteX223" fmla="*/ 2700686 w 4395438"/>
                <a:gd name="connsiteY223" fmla="*/ 2439301 h 3453324"/>
                <a:gd name="connsiteX224" fmla="*/ 2768889 w 4395438"/>
                <a:gd name="connsiteY224" fmla="*/ 2438500 h 3453324"/>
                <a:gd name="connsiteX225" fmla="*/ 2428497 w 4395438"/>
                <a:gd name="connsiteY225" fmla="*/ 2437077 h 3453324"/>
                <a:gd name="connsiteX226" fmla="*/ 2495099 w 4395438"/>
                <a:gd name="connsiteY226" fmla="*/ 2440012 h 3453324"/>
                <a:gd name="connsiteX227" fmla="*/ 2522843 w 4395438"/>
                <a:gd name="connsiteY227" fmla="*/ 2478426 h 3453324"/>
                <a:gd name="connsiteX228" fmla="*/ 2515729 w 4395438"/>
                <a:gd name="connsiteY228" fmla="*/ 2487674 h 3453324"/>
                <a:gd name="connsiteX229" fmla="*/ 2378434 w 4395438"/>
                <a:gd name="connsiteY229" fmla="*/ 2485539 h 3453324"/>
                <a:gd name="connsiteX230" fmla="*/ 2352824 w 4395438"/>
                <a:gd name="connsiteY230" fmla="*/ 2447125 h 3453324"/>
                <a:gd name="connsiteX231" fmla="*/ 2361361 w 4395438"/>
                <a:gd name="connsiteY231" fmla="*/ 2437878 h 3453324"/>
                <a:gd name="connsiteX232" fmla="*/ 2428497 w 4395438"/>
                <a:gd name="connsiteY232" fmla="*/ 2437077 h 3453324"/>
                <a:gd name="connsiteX233" fmla="*/ 3101634 w 4395438"/>
                <a:gd name="connsiteY233" fmla="*/ 2436722 h 3453324"/>
                <a:gd name="connsiteX234" fmla="*/ 3164501 w 4395438"/>
                <a:gd name="connsiteY234" fmla="*/ 2439301 h 3453324"/>
                <a:gd name="connsiteX235" fmla="*/ 3209318 w 4395438"/>
                <a:gd name="connsiteY235" fmla="*/ 2472735 h 3453324"/>
                <a:gd name="connsiteX236" fmla="*/ 3203626 w 4395438"/>
                <a:gd name="connsiteY236" fmla="*/ 2485540 h 3453324"/>
                <a:gd name="connsiteX237" fmla="*/ 3059218 w 4395438"/>
                <a:gd name="connsiteY237" fmla="*/ 2483406 h 3453324"/>
                <a:gd name="connsiteX238" fmla="*/ 3030763 w 4395438"/>
                <a:gd name="connsiteY238" fmla="*/ 2437878 h 3453324"/>
                <a:gd name="connsiteX239" fmla="*/ 3101634 w 4395438"/>
                <a:gd name="connsiteY239" fmla="*/ 2436722 h 3453324"/>
                <a:gd name="connsiteX240" fmla="*/ 2934639 w 4395438"/>
                <a:gd name="connsiteY240" fmla="*/ 2436722 h 3453324"/>
                <a:gd name="connsiteX241" fmla="*/ 2997329 w 4395438"/>
                <a:gd name="connsiteY241" fmla="*/ 2439301 h 3453324"/>
                <a:gd name="connsiteX242" fmla="*/ 3037877 w 4395438"/>
                <a:gd name="connsiteY242" fmla="*/ 2475580 h 3453324"/>
                <a:gd name="connsiteX243" fmla="*/ 3030764 w 4395438"/>
                <a:gd name="connsiteY243" fmla="*/ 2486962 h 3453324"/>
                <a:gd name="connsiteX244" fmla="*/ 2894891 w 4395438"/>
                <a:gd name="connsiteY244" fmla="*/ 2484829 h 3453324"/>
                <a:gd name="connsiteX245" fmla="*/ 2862879 w 4395438"/>
                <a:gd name="connsiteY245" fmla="*/ 2447126 h 3453324"/>
                <a:gd name="connsiteX246" fmla="*/ 2871416 w 4395438"/>
                <a:gd name="connsiteY246" fmla="*/ 2437878 h 3453324"/>
                <a:gd name="connsiteX247" fmla="*/ 2934639 w 4395438"/>
                <a:gd name="connsiteY247" fmla="*/ 2436722 h 3453324"/>
                <a:gd name="connsiteX248" fmla="*/ 2056892 w 4395438"/>
                <a:gd name="connsiteY248" fmla="*/ 2436455 h 3453324"/>
                <a:gd name="connsiteX249" fmla="*/ 2131587 w 4395438"/>
                <a:gd name="connsiteY249" fmla="*/ 2437167 h 3453324"/>
                <a:gd name="connsiteX250" fmla="*/ 2166444 w 4395438"/>
                <a:gd name="connsiteY250" fmla="*/ 2485540 h 3453324"/>
                <a:gd name="connsiteX251" fmla="*/ 2019901 w 4395438"/>
                <a:gd name="connsiteY251" fmla="*/ 2485540 h 3453324"/>
                <a:gd name="connsiteX252" fmla="*/ 2056892 w 4395438"/>
                <a:gd name="connsiteY252" fmla="*/ 2436455 h 3453324"/>
                <a:gd name="connsiteX253" fmla="*/ 1889720 w 4395438"/>
                <a:gd name="connsiteY253" fmla="*/ 2435032 h 3453324"/>
                <a:gd name="connsiteX254" fmla="*/ 1981487 w 4395438"/>
                <a:gd name="connsiteY254" fmla="*/ 2437166 h 3453324"/>
                <a:gd name="connsiteX255" fmla="*/ 1998560 w 4395438"/>
                <a:gd name="connsiteY255" fmla="*/ 2459930 h 3453324"/>
                <a:gd name="connsiteX256" fmla="*/ 1980775 w 4395438"/>
                <a:gd name="connsiteY256" fmla="*/ 2486251 h 3453324"/>
                <a:gd name="connsiteX257" fmla="*/ 1843480 w 4395438"/>
                <a:gd name="connsiteY257" fmla="*/ 2487674 h 3453324"/>
                <a:gd name="connsiteX258" fmla="*/ 1889720 w 4395438"/>
                <a:gd name="connsiteY258" fmla="*/ 2435032 h 3453324"/>
                <a:gd name="connsiteX259" fmla="*/ 1711877 w 4395438"/>
                <a:gd name="connsiteY259" fmla="*/ 2435032 h 3453324"/>
                <a:gd name="connsiteX260" fmla="*/ 1825697 w 4395438"/>
                <a:gd name="connsiteY260" fmla="*/ 2435032 h 3453324"/>
                <a:gd name="connsiteX261" fmla="*/ 1785148 w 4395438"/>
                <a:gd name="connsiteY261" fmla="*/ 2489096 h 3453324"/>
                <a:gd name="connsiteX262" fmla="*/ 1672750 w 4395438"/>
                <a:gd name="connsiteY262" fmla="*/ 2488385 h 3453324"/>
                <a:gd name="connsiteX263" fmla="*/ 1711877 w 4395438"/>
                <a:gd name="connsiteY263" fmla="*/ 2435032 h 3453324"/>
                <a:gd name="connsiteX264" fmla="*/ 1543281 w 4395438"/>
                <a:gd name="connsiteY264" fmla="*/ 2434321 h 3453324"/>
                <a:gd name="connsiteX265" fmla="*/ 1654967 w 4395438"/>
                <a:gd name="connsiteY265" fmla="*/ 2435033 h 3453324"/>
                <a:gd name="connsiteX266" fmla="*/ 1608727 w 4395438"/>
                <a:gd name="connsiteY266" fmla="*/ 2488385 h 3453324"/>
                <a:gd name="connsiteX267" fmla="*/ 1495619 w 4395438"/>
                <a:gd name="connsiteY267" fmla="*/ 2487674 h 3453324"/>
                <a:gd name="connsiteX268" fmla="*/ 1543281 w 4395438"/>
                <a:gd name="connsiteY268" fmla="*/ 2434321 h 3453324"/>
                <a:gd name="connsiteX269" fmla="*/ 887395 w 4395438"/>
                <a:gd name="connsiteY269" fmla="*/ 2434321 h 3453324"/>
                <a:gd name="connsiteX270" fmla="*/ 1126416 w 4395438"/>
                <a:gd name="connsiteY270" fmla="*/ 2434321 h 3453324"/>
                <a:gd name="connsiteX271" fmla="*/ 1063815 w 4395438"/>
                <a:gd name="connsiteY271" fmla="*/ 2488385 h 3453324"/>
                <a:gd name="connsiteX272" fmla="*/ 824082 w 4395438"/>
                <a:gd name="connsiteY272" fmla="*/ 2487673 h 3453324"/>
                <a:gd name="connsiteX273" fmla="*/ 887395 w 4395438"/>
                <a:gd name="connsiteY273" fmla="*/ 2434321 h 3453324"/>
                <a:gd name="connsiteX274" fmla="*/ 1368994 w 4395438"/>
                <a:gd name="connsiteY274" fmla="*/ 2433610 h 3453324"/>
                <a:gd name="connsiteX275" fmla="*/ 1482814 w 4395438"/>
                <a:gd name="connsiteY275" fmla="*/ 2434322 h 3453324"/>
                <a:gd name="connsiteX276" fmla="*/ 1428037 w 4395438"/>
                <a:gd name="connsiteY276" fmla="*/ 2487674 h 3453324"/>
                <a:gd name="connsiteX277" fmla="*/ 1317063 w 4395438"/>
                <a:gd name="connsiteY277" fmla="*/ 2486963 h 3453324"/>
                <a:gd name="connsiteX278" fmla="*/ 1368994 w 4395438"/>
                <a:gd name="connsiteY278" fmla="*/ 2433610 h 3453324"/>
                <a:gd name="connsiteX279" fmla="*/ 1196841 w 4395438"/>
                <a:gd name="connsiteY279" fmla="*/ 2433609 h 3453324"/>
                <a:gd name="connsiteX280" fmla="*/ 1310661 w 4395438"/>
                <a:gd name="connsiteY280" fmla="*/ 2434320 h 3453324"/>
                <a:gd name="connsiteX281" fmla="*/ 1255174 w 4395438"/>
                <a:gd name="connsiteY281" fmla="*/ 2488385 h 3453324"/>
                <a:gd name="connsiteX282" fmla="*/ 1141354 w 4395438"/>
                <a:gd name="connsiteY282" fmla="*/ 2487674 h 3453324"/>
                <a:gd name="connsiteX283" fmla="*/ 1196841 w 4395438"/>
                <a:gd name="connsiteY283" fmla="*/ 2433609 h 3453324"/>
                <a:gd name="connsiteX284" fmla="*/ 2110957 w 4395438"/>
                <a:gd name="connsiteY284" fmla="*/ 2377411 h 3453324"/>
                <a:gd name="connsiteX285" fmla="*/ 2256789 w 4395438"/>
                <a:gd name="connsiteY285" fmla="*/ 2377411 h 3453324"/>
                <a:gd name="connsiteX286" fmla="*/ 2258923 w 4395438"/>
                <a:gd name="connsiteY286" fmla="*/ 2420093 h 3453324"/>
                <a:gd name="connsiteX287" fmla="*/ 2110957 w 4395438"/>
                <a:gd name="connsiteY287" fmla="*/ 2420093 h 3453324"/>
                <a:gd name="connsiteX288" fmla="*/ 2110957 w 4395438"/>
                <a:gd name="connsiteY288" fmla="*/ 2377411 h 3453324"/>
                <a:gd name="connsiteX289" fmla="*/ 1943783 w 4395438"/>
                <a:gd name="connsiteY289" fmla="*/ 2376699 h 3453324"/>
                <a:gd name="connsiteX290" fmla="*/ 2090327 w 4395438"/>
                <a:gd name="connsiteY290" fmla="*/ 2376699 h 3453324"/>
                <a:gd name="connsiteX291" fmla="*/ 2090327 w 4395438"/>
                <a:gd name="connsiteY291" fmla="*/ 2419381 h 3453324"/>
                <a:gd name="connsiteX292" fmla="*/ 1938804 w 4395438"/>
                <a:gd name="connsiteY292" fmla="*/ 2419381 h 3453324"/>
                <a:gd name="connsiteX293" fmla="*/ 1943783 w 4395438"/>
                <a:gd name="connsiteY293" fmla="*/ 2376699 h 3453324"/>
                <a:gd name="connsiteX294" fmla="*/ 3440782 w 4395438"/>
                <a:gd name="connsiteY294" fmla="*/ 2375544 h 3453324"/>
                <a:gd name="connsiteX295" fmla="*/ 3503115 w 4395438"/>
                <a:gd name="connsiteY295" fmla="*/ 2378123 h 3453324"/>
                <a:gd name="connsiteX296" fmla="*/ 3544375 w 4395438"/>
                <a:gd name="connsiteY296" fmla="*/ 2413691 h 3453324"/>
                <a:gd name="connsiteX297" fmla="*/ 3539396 w 4395438"/>
                <a:gd name="connsiteY297" fmla="*/ 2422939 h 3453324"/>
                <a:gd name="connsiteX298" fmla="*/ 3409926 w 4395438"/>
                <a:gd name="connsiteY298" fmla="*/ 2421517 h 3453324"/>
                <a:gd name="connsiteX299" fmla="*/ 3372934 w 4395438"/>
                <a:gd name="connsiteY299" fmla="*/ 2386659 h 3453324"/>
                <a:gd name="connsiteX300" fmla="*/ 3377914 w 4395438"/>
                <a:gd name="connsiteY300" fmla="*/ 2376700 h 3453324"/>
                <a:gd name="connsiteX301" fmla="*/ 3440782 w 4395438"/>
                <a:gd name="connsiteY301" fmla="*/ 2375544 h 3453324"/>
                <a:gd name="connsiteX302" fmla="*/ 2506392 w 4395438"/>
                <a:gd name="connsiteY302" fmla="*/ 2375366 h 3453324"/>
                <a:gd name="connsiteX303" fmla="*/ 2572639 w 4395438"/>
                <a:gd name="connsiteY303" fmla="*/ 2377411 h 3453324"/>
                <a:gd name="connsiteX304" fmla="*/ 2598959 w 4395438"/>
                <a:gd name="connsiteY304" fmla="*/ 2412979 h 3453324"/>
                <a:gd name="connsiteX305" fmla="*/ 2592557 w 4395438"/>
                <a:gd name="connsiteY305" fmla="*/ 2422227 h 3453324"/>
                <a:gd name="connsiteX306" fmla="*/ 2459530 w 4395438"/>
                <a:gd name="connsiteY306" fmla="*/ 2420805 h 3453324"/>
                <a:gd name="connsiteX307" fmla="*/ 2431075 w 4395438"/>
                <a:gd name="connsiteY307" fmla="*/ 2375988 h 3453324"/>
                <a:gd name="connsiteX308" fmla="*/ 2506392 w 4395438"/>
                <a:gd name="connsiteY308" fmla="*/ 2375366 h 3453324"/>
                <a:gd name="connsiteX309" fmla="*/ 2342865 w 4395438"/>
                <a:gd name="connsiteY309" fmla="*/ 2375366 h 3453324"/>
                <a:gd name="connsiteX310" fmla="*/ 2409023 w 4395438"/>
                <a:gd name="connsiteY310" fmla="*/ 2377411 h 3453324"/>
                <a:gd name="connsiteX311" fmla="*/ 2436766 w 4395438"/>
                <a:gd name="connsiteY311" fmla="*/ 2422938 h 3453324"/>
                <a:gd name="connsiteX312" fmla="*/ 2294492 w 4395438"/>
                <a:gd name="connsiteY312" fmla="*/ 2421516 h 3453324"/>
                <a:gd name="connsiteX313" fmla="*/ 2268882 w 4395438"/>
                <a:gd name="connsiteY313" fmla="*/ 2386659 h 3453324"/>
                <a:gd name="connsiteX314" fmla="*/ 2276708 w 4395438"/>
                <a:gd name="connsiteY314" fmla="*/ 2375988 h 3453324"/>
                <a:gd name="connsiteX315" fmla="*/ 2342865 w 4395438"/>
                <a:gd name="connsiteY315" fmla="*/ 2375366 h 3453324"/>
                <a:gd name="connsiteX316" fmla="*/ 3109014 w 4395438"/>
                <a:gd name="connsiteY316" fmla="*/ 2375277 h 3453324"/>
                <a:gd name="connsiteX317" fmla="*/ 3249155 w 4395438"/>
                <a:gd name="connsiteY317" fmla="*/ 2375277 h 3453324"/>
                <a:gd name="connsiteX318" fmla="*/ 3408503 w 4395438"/>
                <a:gd name="connsiteY318" fmla="*/ 2472024 h 3453324"/>
                <a:gd name="connsiteX319" fmla="*/ 3416328 w 4395438"/>
                <a:gd name="connsiteY319" fmla="*/ 2489808 h 3453324"/>
                <a:gd name="connsiteX320" fmla="*/ 3246309 w 4395438"/>
                <a:gd name="connsiteY320" fmla="*/ 2488385 h 3453324"/>
                <a:gd name="connsiteX321" fmla="*/ 3219989 w 4395438"/>
                <a:gd name="connsiteY321" fmla="*/ 2459219 h 3453324"/>
                <a:gd name="connsiteX322" fmla="*/ 3161656 w 4395438"/>
                <a:gd name="connsiteY322" fmla="*/ 2422228 h 3453324"/>
                <a:gd name="connsiteX323" fmla="*/ 3109014 w 4395438"/>
                <a:gd name="connsiteY323" fmla="*/ 2375277 h 3453324"/>
                <a:gd name="connsiteX324" fmla="*/ 3001508 w 4395438"/>
                <a:gd name="connsiteY324" fmla="*/ 2375099 h 3453324"/>
                <a:gd name="connsiteX325" fmla="*/ 3065620 w 4395438"/>
                <a:gd name="connsiteY325" fmla="*/ 2377411 h 3453324"/>
                <a:gd name="connsiteX326" fmla="*/ 3098343 w 4395438"/>
                <a:gd name="connsiteY326" fmla="*/ 2411557 h 3453324"/>
                <a:gd name="connsiteX327" fmla="*/ 3091941 w 4395438"/>
                <a:gd name="connsiteY327" fmla="*/ 2422939 h 3453324"/>
                <a:gd name="connsiteX328" fmla="*/ 2965316 w 4395438"/>
                <a:gd name="connsiteY328" fmla="*/ 2421516 h 3453324"/>
                <a:gd name="connsiteX329" fmla="*/ 2930459 w 4395438"/>
                <a:gd name="connsiteY329" fmla="*/ 2386659 h 3453324"/>
                <a:gd name="connsiteX330" fmla="*/ 2936861 w 4395438"/>
                <a:gd name="connsiteY330" fmla="*/ 2375988 h 3453324"/>
                <a:gd name="connsiteX331" fmla="*/ 3001508 w 4395438"/>
                <a:gd name="connsiteY331" fmla="*/ 2375099 h 3453324"/>
                <a:gd name="connsiteX332" fmla="*/ 2836202 w 4395438"/>
                <a:gd name="connsiteY332" fmla="*/ 2375099 h 3453324"/>
                <a:gd name="connsiteX333" fmla="*/ 2899158 w 4395438"/>
                <a:gd name="connsiteY333" fmla="*/ 2377411 h 3453324"/>
                <a:gd name="connsiteX334" fmla="*/ 2933304 w 4395438"/>
                <a:gd name="connsiteY334" fmla="*/ 2412268 h 3453324"/>
                <a:gd name="connsiteX335" fmla="*/ 2924057 w 4395438"/>
                <a:gd name="connsiteY335" fmla="*/ 2422939 h 3453324"/>
                <a:gd name="connsiteX336" fmla="*/ 2800989 w 4395438"/>
                <a:gd name="connsiteY336" fmla="*/ 2421516 h 3453324"/>
                <a:gd name="connsiteX337" fmla="*/ 2765420 w 4395438"/>
                <a:gd name="connsiteY337" fmla="*/ 2387370 h 3453324"/>
                <a:gd name="connsiteX338" fmla="*/ 2773246 w 4395438"/>
                <a:gd name="connsiteY338" fmla="*/ 2375988 h 3453324"/>
                <a:gd name="connsiteX339" fmla="*/ 2836202 w 4395438"/>
                <a:gd name="connsiteY339" fmla="*/ 2375099 h 3453324"/>
                <a:gd name="connsiteX340" fmla="*/ 2671431 w 4395438"/>
                <a:gd name="connsiteY340" fmla="*/ 2374388 h 3453324"/>
                <a:gd name="connsiteX341" fmla="*/ 2732698 w 4395438"/>
                <a:gd name="connsiteY341" fmla="*/ 2376700 h 3453324"/>
                <a:gd name="connsiteX342" fmla="*/ 2765421 w 4395438"/>
                <a:gd name="connsiteY342" fmla="*/ 2410135 h 3453324"/>
                <a:gd name="connsiteX343" fmla="*/ 2758307 w 4395438"/>
                <a:gd name="connsiteY343" fmla="*/ 2421517 h 3453324"/>
                <a:gd name="connsiteX344" fmla="*/ 2625992 w 4395438"/>
                <a:gd name="connsiteY344" fmla="*/ 2420094 h 3453324"/>
                <a:gd name="connsiteX345" fmla="*/ 2601805 w 4395438"/>
                <a:gd name="connsiteY345" fmla="*/ 2385236 h 3453324"/>
                <a:gd name="connsiteX346" fmla="*/ 2609631 w 4395438"/>
                <a:gd name="connsiteY346" fmla="*/ 2375277 h 3453324"/>
                <a:gd name="connsiteX347" fmla="*/ 2671431 w 4395438"/>
                <a:gd name="connsiteY347" fmla="*/ 2374388 h 3453324"/>
                <a:gd name="connsiteX348" fmla="*/ 1814315 w 4395438"/>
                <a:gd name="connsiteY348" fmla="*/ 2373144 h 3453324"/>
                <a:gd name="connsiteX349" fmla="*/ 1923866 w 4395438"/>
                <a:gd name="connsiteY349" fmla="*/ 2373855 h 3453324"/>
                <a:gd name="connsiteX350" fmla="*/ 1883318 w 4395438"/>
                <a:gd name="connsiteY350" fmla="*/ 2422940 h 3453324"/>
                <a:gd name="connsiteX351" fmla="*/ 1774477 w 4395438"/>
                <a:gd name="connsiteY351" fmla="*/ 2422228 h 3453324"/>
                <a:gd name="connsiteX352" fmla="*/ 1814315 w 4395438"/>
                <a:gd name="connsiteY352" fmla="*/ 2373144 h 3453324"/>
                <a:gd name="connsiteX353" fmla="*/ 1645719 w 4395438"/>
                <a:gd name="connsiteY353" fmla="*/ 2373143 h 3453324"/>
                <a:gd name="connsiteX354" fmla="*/ 1754560 w 4395438"/>
                <a:gd name="connsiteY354" fmla="*/ 2373854 h 3453324"/>
                <a:gd name="connsiteX355" fmla="*/ 1717568 w 4395438"/>
                <a:gd name="connsiteY355" fmla="*/ 2422939 h 3453324"/>
                <a:gd name="connsiteX356" fmla="*/ 1605882 w 4395438"/>
                <a:gd name="connsiteY356" fmla="*/ 2422227 h 3453324"/>
                <a:gd name="connsiteX357" fmla="*/ 1645719 w 4395438"/>
                <a:gd name="connsiteY357" fmla="*/ 2373143 h 3453324"/>
                <a:gd name="connsiteX358" fmla="*/ 1479968 w 4395438"/>
                <a:gd name="connsiteY358" fmla="*/ 2372432 h 3453324"/>
                <a:gd name="connsiteX359" fmla="*/ 1590230 w 4395438"/>
                <a:gd name="connsiteY359" fmla="*/ 2373143 h 3453324"/>
                <a:gd name="connsiteX360" fmla="*/ 1542569 w 4395438"/>
                <a:gd name="connsiteY360" fmla="*/ 2422939 h 3453324"/>
                <a:gd name="connsiteX361" fmla="*/ 1433728 w 4395438"/>
                <a:gd name="connsiteY361" fmla="*/ 2422228 h 3453324"/>
                <a:gd name="connsiteX362" fmla="*/ 1479968 w 4395438"/>
                <a:gd name="connsiteY362" fmla="*/ 2372432 h 3453324"/>
                <a:gd name="connsiteX363" fmla="*/ 1312083 w 4395438"/>
                <a:gd name="connsiteY363" fmla="*/ 2372431 h 3453324"/>
                <a:gd name="connsiteX364" fmla="*/ 1423058 w 4395438"/>
                <a:gd name="connsiteY364" fmla="*/ 2373142 h 3453324"/>
                <a:gd name="connsiteX365" fmla="*/ 1373973 w 4395438"/>
                <a:gd name="connsiteY365" fmla="*/ 2422938 h 3453324"/>
                <a:gd name="connsiteX366" fmla="*/ 1262999 w 4395438"/>
                <a:gd name="connsiteY366" fmla="*/ 2422227 h 3453324"/>
                <a:gd name="connsiteX367" fmla="*/ 1312083 w 4395438"/>
                <a:gd name="connsiteY367" fmla="*/ 2372431 h 3453324"/>
                <a:gd name="connsiteX368" fmla="*/ 1159406 w 4395438"/>
                <a:gd name="connsiteY368" fmla="*/ 2371276 h 3453324"/>
                <a:gd name="connsiteX369" fmla="*/ 1254462 w 4395438"/>
                <a:gd name="connsiteY369" fmla="*/ 2376700 h 3453324"/>
                <a:gd name="connsiteX370" fmla="*/ 1205378 w 4395438"/>
                <a:gd name="connsiteY370" fmla="*/ 2422228 h 3453324"/>
                <a:gd name="connsiteX371" fmla="*/ 898064 w 4395438"/>
                <a:gd name="connsiteY371" fmla="*/ 2422228 h 3453324"/>
                <a:gd name="connsiteX372" fmla="*/ 865341 w 4395438"/>
                <a:gd name="connsiteY372" fmla="*/ 2419382 h 3453324"/>
                <a:gd name="connsiteX373" fmla="*/ 922963 w 4395438"/>
                <a:gd name="connsiteY373" fmla="*/ 2372432 h 3453324"/>
                <a:gd name="connsiteX374" fmla="*/ 1068083 w 4395438"/>
                <a:gd name="connsiteY374" fmla="*/ 2373854 h 3453324"/>
                <a:gd name="connsiteX375" fmla="*/ 1102229 w 4395438"/>
                <a:gd name="connsiteY375" fmla="*/ 2384525 h 3453324"/>
                <a:gd name="connsiteX376" fmla="*/ 1159406 w 4395438"/>
                <a:gd name="connsiteY376" fmla="*/ 2371276 h 3453324"/>
                <a:gd name="connsiteX377" fmla="*/ 2381279 w 4395438"/>
                <a:gd name="connsiteY377" fmla="*/ 2319078 h 3453324"/>
                <a:gd name="connsiteX378" fmla="*/ 2524266 w 4395438"/>
                <a:gd name="connsiteY378" fmla="*/ 2319078 h 3453324"/>
                <a:gd name="connsiteX379" fmla="*/ 2530668 w 4395438"/>
                <a:gd name="connsiteY379" fmla="*/ 2358205 h 3453324"/>
                <a:gd name="connsiteX380" fmla="*/ 2388393 w 4395438"/>
                <a:gd name="connsiteY380" fmla="*/ 2358205 h 3453324"/>
                <a:gd name="connsiteX381" fmla="*/ 2381279 w 4395438"/>
                <a:gd name="connsiteY381" fmla="*/ 2319078 h 3453324"/>
                <a:gd name="connsiteX382" fmla="*/ 3407348 w 4395438"/>
                <a:gd name="connsiteY382" fmla="*/ 2318189 h 3453324"/>
                <a:gd name="connsiteX383" fmla="*/ 3469681 w 4395438"/>
                <a:gd name="connsiteY383" fmla="*/ 2320501 h 3453324"/>
                <a:gd name="connsiteX384" fmla="*/ 3511653 w 4395438"/>
                <a:gd name="connsiteY384" fmla="*/ 2361049 h 3453324"/>
                <a:gd name="connsiteX385" fmla="*/ 3376492 w 4395438"/>
                <a:gd name="connsiteY385" fmla="*/ 2359627 h 3453324"/>
                <a:gd name="connsiteX386" fmla="*/ 3339500 w 4395438"/>
                <a:gd name="connsiteY386" fmla="*/ 2329749 h 3453324"/>
                <a:gd name="connsiteX387" fmla="*/ 3344480 w 4395438"/>
                <a:gd name="connsiteY387" fmla="*/ 2319078 h 3453324"/>
                <a:gd name="connsiteX388" fmla="*/ 3407348 w 4395438"/>
                <a:gd name="connsiteY388" fmla="*/ 2318189 h 3453324"/>
                <a:gd name="connsiteX389" fmla="*/ 2767821 w 4395438"/>
                <a:gd name="connsiteY389" fmla="*/ 2317745 h 3453324"/>
                <a:gd name="connsiteX390" fmla="*/ 2830155 w 4395438"/>
                <a:gd name="connsiteY390" fmla="*/ 2319790 h 3453324"/>
                <a:gd name="connsiteX391" fmla="*/ 2857899 w 4395438"/>
                <a:gd name="connsiteY391" fmla="*/ 2351802 h 3453324"/>
                <a:gd name="connsiteX392" fmla="*/ 2851497 w 4395438"/>
                <a:gd name="connsiteY392" fmla="*/ 2360338 h 3453324"/>
                <a:gd name="connsiteX393" fmla="*/ 2727718 w 4395438"/>
                <a:gd name="connsiteY393" fmla="*/ 2358915 h 3453324"/>
                <a:gd name="connsiteX394" fmla="*/ 2698551 w 4395438"/>
                <a:gd name="connsiteY394" fmla="*/ 2329038 h 3453324"/>
                <a:gd name="connsiteX395" fmla="*/ 2704953 w 4395438"/>
                <a:gd name="connsiteY395" fmla="*/ 2318367 h 3453324"/>
                <a:gd name="connsiteX396" fmla="*/ 2767821 w 4395438"/>
                <a:gd name="connsiteY396" fmla="*/ 2317745 h 3453324"/>
                <a:gd name="connsiteX397" fmla="*/ 2925391 w 4395438"/>
                <a:gd name="connsiteY397" fmla="*/ 2317033 h 3453324"/>
                <a:gd name="connsiteX398" fmla="*/ 2988081 w 4395438"/>
                <a:gd name="connsiteY398" fmla="*/ 2319078 h 3453324"/>
                <a:gd name="connsiteX399" fmla="*/ 3019381 w 4395438"/>
                <a:gd name="connsiteY399" fmla="*/ 2348955 h 3453324"/>
                <a:gd name="connsiteX400" fmla="*/ 3014402 w 4395438"/>
                <a:gd name="connsiteY400" fmla="*/ 2359626 h 3453324"/>
                <a:gd name="connsiteX401" fmla="*/ 2887065 w 4395438"/>
                <a:gd name="connsiteY401" fmla="*/ 2358203 h 3453324"/>
                <a:gd name="connsiteX402" fmla="*/ 2853631 w 4395438"/>
                <a:gd name="connsiteY402" fmla="*/ 2317655 h 3453324"/>
                <a:gd name="connsiteX403" fmla="*/ 2925391 w 4395438"/>
                <a:gd name="connsiteY403" fmla="*/ 2317033 h 3453324"/>
                <a:gd name="connsiteX404" fmla="*/ 2608918 w 4395438"/>
                <a:gd name="connsiteY404" fmla="*/ 2317033 h 3453324"/>
                <a:gd name="connsiteX405" fmla="*/ 2672942 w 4395438"/>
                <a:gd name="connsiteY405" fmla="*/ 2319078 h 3453324"/>
                <a:gd name="connsiteX406" fmla="*/ 2696418 w 4395438"/>
                <a:gd name="connsiteY406" fmla="*/ 2351090 h 3453324"/>
                <a:gd name="connsiteX407" fmla="*/ 2688592 w 4395438"/>
                <a:gd name="connsiteY407" fmla="*/ 2360337 h 3453324"/>
                <a:gd name="connsiteX408" fmla="*/ 2569793 w 4395438"/>
                <a:gd name="connsiteY408" fmla="*/ 2358914 h 3453324"/>
                <a:gd name="connsiteX409" fmla="*/ 2537781 w 4395438"/>
                <a:gd name="connsiteY409" fmla="*/ 2331171 h 3453324"/>
                <a:gd name="connsiteX410" fmla="*/ 2544895 w 4395438"/>
                <a:gd name="connsiteY410" fmla="*/ 2317655 h 3453324"/>
                <a:gd name="connsiteX411" fmla="*/ 2608918 w 4395438"/>
                <a:gd name="connsiteY411" fmla="*/ 2317033 h 3453324"/>
                <a:gd name="connsiteX412" fmla="*/ 3025072 w 4395438"/>
                <a:gd name="connsiteY412" fmla="*/ 2316944 h 3453324"/>
                <a:gd name="connsiteX413" fmla="*/ 3183709 w 4395438"/>
                <a:gd name="connsiteY413" fmla="*/ 2316944 h 3453324"/>
                <a:gd name="connsiteX414" fmla="*/ 3286858 w 4395438"/>
                <a:gd name="connsiteY414" fmla="*/ 2316944 h 3453324"/>
                <a:gd name="connsiteX415" fmla="*/ 3340211 w 4395438"/>
                <a:gd name="connsiteY415" fmla="*/ 2360337 h 3453324"/>
                <a:gd name="connsiteX416" fmla="*/ 3055662 w 4395438"/>
                <a:gd name="connsiteY416" fmla="*/ 2358915 h 3453324"/>
                <a:gd name="connsiteX417" fmla="*/ 3018670 w 4395438"/>
                <a:gd name="connsiteY417" fmla="*/ 2328326 h 3453324"/>
                <a:gd name="connsiteX418" fmla="*/ 3025072 w 4395438"/>
                <a:gd name="connsiteY418" fmla="*/ 2316944 h 3453324"/>
                <a:gd name="connsiteX419" fmla="*/ 2253230 w 4395438"/>
                <a:gd name="connsiteY419" fmla="*/ 2315521 h 3453324"/>
                <a:gd name="connsiteX420" fmla="*/ 2334328 w 4395438"/>
                <a:gd name="connsiteY420" fmla="*/ 2315521 h 3453324"/>
                <a:gd name="connsiteX421" fmla="*/ 2364917 w 4395438"/>
                <a:gd name="connsiteY421" fmla="*/ 2357493 h 3453324"/>
                <a:gd name="connsiteX422" fmla="*/ 2226199 w 4395438"/>
                <a:gd name="connsiteY422" fmla="*/ 2357493 h 3453324"/>
                <a:gd name="connsiteX423" fmla="*/ 2253230 w 4395438"/>
                <a:gd name="connsiteY423" fmla="*/ 2315521 h 3453324"/>
                <a:gd name="connsiteX424" fmla="*/ 1755981 w 4395438"/>
                <a:gd name="connsiteY424" fmla="*/ 2314099 h 3453324"/>
                <a:gd name="connsiteX425" fmla="*/ 1876915 w 4395438"/>
                <a:gd name="connsiteY425" fmla="*/ 2314099 h 3453324"/>
                <a:gd name="connsiteX426" fmla="*/ 1840635 w 4395438"/>
                <a:gd name="connsiteY426" fmla="*/ 2360338 h 3453324"/>
                <a:gd name="connsiteX427" fmla="*/ 1735351 w 4395438"/>
                <a:gd name="connsiteY427" fmla="*/ 2359626 h 3453324"/>
                <a:gd name="connsiteX428" fmla="*/ 1755981 w 4395438"/>
                <a:gd name="connsiteY428" fmla="*/ 2314099 h 3453324"/>
                <a:gd name="connsiteX429" fmla="*/ 2093884 w 4395438"/>
                <a:gd name="connsiteY429" fmla="*/ 2314098 h 3453324"/>
                <a:gd name="connsiteX430" fmla="*/ 2171424 w 4395438"/>
                <a:gd name="connsiteY430" fmla="*/ 2315520 h 3453324"/>
                <a:gd name="connsiteX431" fmla="*/ 2201301 w 4395438"/>
                <a:gd name="connsiteY431" fmla="*/ 2358202 h 3453324"/>
                <a:gd name="connsiteX432" fmla="*/ 2062584 w 4395438"/>
                <a:gd name="connsiteY432" fmla="*/ 2358202 h 3453324"/>
                <a:gd name="connsiteX433" fmla="*/ 2093884 w 4395438"/>
                <a:gd name="connsiteY433" fmla="*/ 2314098 h 3453324"/>
                <a:gd name="connsiteX434" fmla="*/ 1930979 w 4395438"/>
                <a:gd name="connsiteY434" fmla="*/ 2313388 h 3453324"/>
                <a:gd name="connsiteX435" fmla="*/ 2040531 w 4395438"/>
                <a:gd name="connsiteY435" fmla="*/ 2313388 h 3453324"/>
                <a:gd name="connsiteX436" fmla="*/ 2040531 w 4395438"/>
                <a:gd name="connsiteY436" fmla="*/ 2356781 h 3453324"/>
                <a:gd name="connsiteX437" fmla="*/ 1898968 w 4395438"/>
                <a:gd name="connsiteY437" fmla="*/ 2356781 h 3453324"/>
                <a:gd name="connsiteX438" fmla="*/ 1930979 w 4395438"/>
                <a:gd name="connsiteY438" fmla="*/ 2313388 h 3453324"/>
                <a:gd name="connsiteX439" fmla="*/ 1605882 w 4395438"/>
                <a:gd name="connsiteY439" fmla="*/ 2312676 h 3453324"/>
                <a:gd name="connsiteX440" fmla="*/ 1716145 w 4395438"/>
                <a:gd name="connsiteY440" fmla="*/ 2313388 h 3453324"/>
                <a:gd name="connsiteX441" fmla="*/ 1676308 w 4395438"/>
                <a:gd name="connsiteY441" fmla="*/ 2360338 h 3453324"/>
                <a:gd name="connsiteX442" fmla="*/ 1569602 w 4395438"/>
                <a:gd name="connsiteY442" fmla="*/ 2359627 h 3453324"/>
                <a:gd name="connsiteX443" fmla="*/ 1605882 w 4395438"/>
                <a:gd name="connsiteY443" fmla="*/ 2312676 h 3453324"/>
                <a:gd name="connsiteX444" fmla="*/ 1450091 w 4395438"/>
                <a:gd name="connsiteY444" fmla="*/ 2312676 h 3453324"/>
                <a:gd name="connsiteX445" fmla="*/ 1554664 w 4395438"/>
                <a:gd name="connsiteY445" fmla="*/ 2313388 h 3453324"/>
                <a:gd name="connsiteX446" fmla="*/ 1511269 w 4395438"/>
                <a:gd name="connsiteY446" fmla="*/ 2360338 h 3453324"/>
                <a:gd name="connsiteX447" fmla="*/ 1403140 w 4395438"/>
                <a:gd name="connsiteY447" fmla="*/ 2359626 h 3453324"/>
                <a:gd name="connsiteX448" fmla="*/ 1450091 w 4395438"/>
                <a:gd name="connsiteY448" fmla="*/ 2312676 h 3453324"/>
                <a:gd name="connsiteX449" fmla="*/ 1127126 w 4395438"/>
                <a:gd name="connsiteY449" fmla="*/ 2311964 h 3453324"/>
                <a:gd name="connsiteX450" fmla="*/ 1229564 w 4395438"/>
                <a:gd name="connsiteY450" fmla="*/ 2312676 h 3453324"/>
                <a:gd name="connsiteX451" fmla="*/ 1181191 w 4395438"/>
                <a:gd name="connsiteY451" fmla="*/ 2360337 h 3453324"/>
                <a:gd name="connsiteX452" fmla="*/ 1070928 w 4395438"/>
                <a:gd name="connsiteY452" fmla="*/ 2359626 h 3453324"/>
                <a:gd name="connsiteX453" fmla="*/ 1127126 w 4395438"/>
                <a:gd name="connsiteY453" fmla="*/ 2311964 h 3453324"/>
                <a:gd name="connsiteX454" fmla="*/ 1287185 w 4395438"/>
                <a:gd name="connsiteY454" fmla="*/ 2311964 h 3453324"/>
                <a:gd name="connsiteX455" fmla="*/ 1393180 w 4395438"/>
                <a:gd name="connsiteY455" fmla="*/ 2312676 h 3453324"/>
                <a:gd name="connsiteX456" fmla="*/ 1343384 w 4395438"/>
                <a:gd name="connsiteY456" fmla="*/ 2359626 h 3453324"/>
                <a:gd name="connsiteX457" fmla="*/ 1237389 w 4395438"/>
                <a:gd name="connsiteY457" fmla="*/ 2358914 h 3453324"/>
                <a:gd name="connsiteX458" fmla="*/ 1287185 w 4395438"/>
                <a:gd name="connsiteY458" fmla="*/ 2311964 h 3453324"/>
                <a:gd name="connsiteX459" fmla="*/ 990988 w 4395438"/>
                <a:gd name="connsiteY459" fmla="*/ 2308908 h 3453324"/>
                <a:gd name="connsiteX460" fmla="*/ 1065237 w 4395438"/>
                <a:gd name="connsiteY460" fmla="*/ 2315522 h 3453324"/>
                <a:gd name="connsiteX461" fmla="*/ 1016864 w 4395438"/>
                <a:gd name="connsiteY461" fmla="*/ 2360338 h 3453324"/>
                <a:gd name="connsiteX462" fmla="*/ 903755 w 4395438"/>
                <a:gd name="connsiteY462" fmla="*/ 2359627 h 3453324"/>
                <a:gd name="connsiteX463" fmla="*/ 990988 w 4395438"/>
                <a:gd name="connsiteY463" fmla="*/ 2308908 h 3453324"/>
                <a:gd name="connsiteX464" fmla="*/ 2012076 w 4395438"/>
                <a:gd name="connsiteY464" fmla="*/ 2271416 h 3453324"/>
                <a:gd name="connsiteX465" fmla="*/ 2115225 w 4395438"/>
                <a:gd name="connsiteY465" fmla="*/ 2271416 h 3453324"/>
                <a:gd name="connsiteX466" fmla="*/ 2127319 w 4395438"/>
                <a:gd name="connsiteY466" fmla="*/ 2284221 h 3453324"/>
                <a:gd name="connsiteX467" fmla="*/ 2115225 w 4395438"/>
                <a:gd name="connsiteY467" fmla="*/ 2300582 h 3453324"/>
                <a:gd name="connsiteX468" fmla="*/ 2061872 w 4395438"/>
                <a:gd name="connsiteY468" fmla="*/ 2301294 h 3453324"/>
                <a:gd name="connsiteX469" fmla="*/ 2012076 w 4395438"/>
                <a:gd name="connsiteY469" fmla="*/ 2300582 h 3453324"/>
                <a:gd name="connsiteX470" fmla="*/ 1997849 w 4395438"/>
                <a:gd name="connsiteY470" fmla="*/ 2286354 h 3453324"/>
                <a:gd name="connsiteX471" fmla="*/ 2012076 w 4395438"/>
                <a:gd name="connsiteY471" fmla="*/ 2271416 h 3453324"/>
                <a:gd name="connsiteX472" fmla="*/ 3397566 w 4395438"/>
                <a:gd name="connsiteY472" fmla="*/ 2271238 h 3453324"/>
                <a:gd name="connsiteX473" fmla="*/ 3467547 w 4395438"/>
                <a:gd name="connsiteY473" fmla="*/ 2294891 h 3453324"/>
                <a:gd name="connsiteX474" fmla="*/ 3323849 w 4395438"/>
                <a:gd name="connsiteY474" fmla="*/ 2272127 h 3453324"/>
                <a:gd name="connsiteX475" fmla="*/ 3397566 w 4395438"/>
                <a:gd name="connsiteY475" fmla="*/ 2271238 h 3453324"/>
                <a:gd name="connsiteX476" fmla="*/ 3222891 w 4395438"/>
                <a:gd name="connsiteY476" fmla="*/ 2270738 h 3453324"/>
                <a:gd name="connsiteX477" fmla="*/ 3316025 w 4395438"/>
                <a:gd name="connsiteY477" fmla="*/ 2304851 h 3453324"/>
                <a:gd name="connsiteX478" fmla="*/ 3170193 w 4395438"/>
                <a:gd name="connsiteY478" fmla="*/ 2279241 h 3453324"/>
                <a:gd name="connsiteX479" fmla="*/ 3222891 w 4395438"/>
                <a:gd name="connsiteY479" fmla="*/ 2270738 h 3453324"/>
                <a:gd name="connsiteX480" fmla="*/ 2464510 w 4395438"/>
                <a:gd name="connsiteY480" fmla="*/ 2270705 h 3453324"/>
                <a:gd name="connsiteX481" fmla="*/ 2553432 w 4395438"/>
                <a:gd name="connsiteY481" fmla="*/ 2271416 h 3453324"/>
                <a:gd name="connsiteX482" fmla="*/ 2579753 w 4395438"/>
                <a:gd name="connsiteY482" fmla="*/ 2290624 h 3453324"/>
                <a:gd name="connsiteX483" fmla="*/ 2573350 w 4395438"/>
                <a:gd name="connsiteY483" fmla="*/ 2302006 h 3453324"/>
                <a:gd name="connsiteX484" fmla="*/ 2464510 w 4395438"/>
                <a:gd name="connsiteY484" fmla="*/ 2301294 h 3453324"/>
                <a:gd name="connsiteX485" fmla="*/ 2443880 w 4395438"/>
                <a:gd name="connsiteY485" fmla="*/ 2283510 h 3453324"/>
                <a:gd name="connsiteX486" fmla="*/ 2464510 w 4395438"/>
                <a:gd name="connsiteY486" fmla="*/ 2270705 h 3453324"/>
                <a:gd name="connsiteX487" fmla="*/ 2313699 w 4395438"/>
                <a:gd name="connsiteY487" fmla="*/ 2270705 h 3453324"/>
                <a:gd name="connsiteX488" fmla="*/ 2406177 w 4395438"/>
                <a:gd name="connsiteY488" fmla="*/ 2271416 h 3453324"/>
                <a:gd name="connsiteX489" fmla="*/ 2429652 w 4395438"/>
                <a:gd name="connsiteY489" fmla="*/ 2292046 h 3453324"/>
                <a:gd name="connsiteX490" fmla="*/ 2423250 w 4395438"/>
                <a:gd name="connsiteY490" fmla="*/ 2302006 h 3453324"/>
                <a:gd name="connsiteX491" fmla="*/ 2313699 w 4395438"/>
                <a:gd name="connsiteY491" fmla="*/ 2301294 h 3453324"/>
                <a:gd name="connsiteX492" fmla="*/ 2295203 w 4395438"/>
                <a:gd name="connsiteY492" fmla="*/ 2285644 h 3453324"/>
                <a:gd name="connsiteX493" fmla="*/ 2313699 w 4395438"/>
                <a:gd name="connsiteY493" fmla="*/ 2270705 h 3453324"/>
                <a:gd name="connsiteX494" fmla="*/ 3074447 w 4395438"/>
                <a:gd name="connsiteY494" fmla="*/ 2270160 h 3453324"/>
                <a:gd name="connsiteX495" fmla="*/ 3169482 w 4395438"/>
                <a:gd name="connsiteY495" fmla="*/ 2306274 h 3453324"/>
                <a:gd name="connsiteX496" fmla="*/ 3023650 w 4395438"/>
                <a:gd name="connsiteY496" fmla="*/ 2279953 h 3453324"/>
                <a:gd name="connsiteX497" fmla="*/ 3074447 w 4395438"/>
                <a:gd name="connsiteY497" fmla="*/ 2270160 h 3453324"/>
                <a:gd name="connsiteX498" fmla="*/ 2213395 w 4395438"/>
                <a:gd name="connsiteY498" fmla="*/ 2269994 h 3453324"/>
                <a:gd name="connsiteX499" fmla="*/ 2258922 w 4395438"/>
                <a:gd name="connsiteY499" fmla="*/ 2270705 h 3453324"/>
                <a:gd name="connsiteX500" fmla="*/ 2278129 w 4395438"/>
                <a:gd name="connsiteY500" fmla="*/ 2285644 h 3453324"/>
                <a:gd name="connsiteX501" fmla="*/ 2260345 w 4395438"/>
                <a:gd name="connsiteY501" fmla="*/ 2301294 h 3453324"/>
                <a:gd name="connsiteX502" fmla="*/ 2165021 w 4395438"/>
                <a:gd name="connsiteY502" fmla="*/ 2301294 h 3453324"/>
                <a:gd name="connsiteX503" fmla="*/ 2145814 w 4395438"/>
                <a:gd name="connsiteY503" fmla="*/ 2286355 h 3453324"/>
                <a:gd name="connsiteX504" fmla="*/ 2167155 w 4395438"/>
                <a:gd name="connsiteY504" fmla="*/ 2270705 h 3453324"/>
                <a:gd name="connsiteX505" fmla="*/ 2213395 w 4395438"/>
                <a:gd name="connsiteY505" fmla="*/ 2269994 h 3453324"/>
                <a:gd name="connsiteX506" fmla="*/ 1975796 w 4395438"/>
                <a:gd name="connsiteY506" fmla="*/ 2269282 h 3453324"/>
                <a:gd name="connsiteX507" fmla="*/ 1984332 w 4395438"/>
                <a:gd name="connsiteY507" fmla="*/ 2279952 h 3453324"/>
                <a:gd name="connsiteX508" fmla="*/ 1962279 w 4395438"/>
                <a:gd name="connsiteY508" fmla="*/ 2299871 h 3453324"/>
                <a:gd name="connsiteX509" fmla="*/ 1849882 w 4395438"/>
                <a:gd name="connsiteY509" fmla="*/ 2300582 h 3453324"/>
                <a:gd name="connsiteX510" fmla="*/ 1844191 w 4395438"/>
                <a:gd name="connsiteY510" fmla="*/ 2288489 h 3453324"/>
                <a:gd name="connsiteX511" fmla="*/ 1869801 w 4395438"/>
                <a:gd name="connsiteY511" fmla="*/ 2269994 h 3453324"/>
                <a:gd name="connsiteX512" fmla="*/ 1975796 w 4395438"/>
                <a:gd name="connsiteY512" fmla="*/ 2269282 h 3453324"/>
                <a:gd name="connsiteX513" fmla="*/ 2938662 w 4395438"/>
                <a:gd name="connsiteY513" fmla="*/ 2269126 h 3453324"/>
                <a:gd name="connsiteX514" fmla="*/ 3020092 w 4395438"/>
                <a:gd name="connsiteY514" fmla="*/ 2297737 h 3453324"/>
                <a:gd name="connsiteX515" fmla="*/ 2886354 w 4395438"/>
                <a:gd name="connsiteY515" fmla="*/ 2275684 h 3453324"/>
                <a:gd name="connsiteX516" fmla="*/ 2938662 w 4395438"/>
                <a:gd name="connsiteY516" fmla="*/ 2269126 h 3453324"/>
                <a:gd name="connsiteX517" fmla="*/ 2787184 w 4395438"/>
                <a:gd name="connsiteY517" fmla="*/ 2268237 h 3453324"/>
                <a:gd name="connsiteX518" fmla="*/ 2871416 w 4395438"/>
                <a:gd name="connsiteY518" fmla="*/ 2298448 h 3453324"/>
                <a:gd name="connsiteX519" fmla="*/ 2741234 w 4395438"/>
                <a:gd name="connsiteY519" fmla="*/ 2276396 h 3453324"/>
                <a:gd name="connsiteX520" fmla="*/ 2787184 w 4395438"/>
                <a:gd name="connsiteY520" fmla="*/ 2268237 h 3453324"/>
                <a:gd name="connsiteX521" fmla="*/ 1762672 w 4395438"/>
                <a:gd name="connsiteY521" fmla="*/ 2267982 h 3453324"/>
                <a:gd name="connsiteX522" fmla="*/ 1838500 w 4395438"/>
                <a:gd name="connsiteY522" fmla="*/ 2271416 h 3453324"/>
                <a:gd name="connsiteX523" fmla="*/ 1810757 w 4395438"/>
                <a:gd name="connsiteY523" fmla="*/ 2299871 h 3453324"/>
                <a:gd name="connsiteX524" fmla="*/ 1697648 w 4395438"/>
                <a:gd name="connsiteY524" fmla="*/ 2301294 h 3453324"/>
                <a:gd name="connsiteX525" fmla="*/ 1762672 w 4395438"/>
                <a:gd name="connsiteY525" fmla="*/ 2267982 h 3453324"/>
                <a:gd name="connsiteX526" fmla="*/ 2650212 w 4395438"/>
                <a:gd name="connsiteY526" fmla="*/ 2267904 h 3453324"/>
                <a:gd name="connsiteX527" fmla="*/ 2722738 w 4395438"/>
                <a:gd name="connsiteY527" fmla="*/ 2296315 h 3453324"/>
                <a:gd name="connsiteX528" fmla="*/ 2593980 w 4395438"/>
                <a:gd name="connsiteY528" fmla="*/ 2273551 h 3453324"/>
                <a:gd name="connsiteX529" fmla="*/ 2650212 w 4395438"/>
                <a:gd name="connsiteY529" fmla="*/ 2267904 h 3453324"/>
                <a:gd name="connsiteX530" fmla="*/ 1531187 w 4395438"/>
                <a:gd name="connsiteY530" fmla="*/ 2267148 h 3453324"/>
                <a:gd name="connsiteX531" fmla="*/ 1396737 w 4395438"/>
                <a:gd name="connsiteY531" fmla="*/ 2291335 h 3453324"/>
                <a:gd name="connsiteX532" fmla="*/ 1531187 w 4395438"/>
                <a:gd name="connsiteY532" fmla="*/ 2267148 h 3453324"/>
                <a:gd name="connsiteX533" fmla="*/ 1624155 w 4395438"/>
                <a:gd name="connsiteY533" fmla="*/ 2267070 h 3453324"/>
                <a:gd name="connsiteX534" fmla="*/ 1689824 w 4395438"/>
                <a:gd name="connsiteY534" fmla="*/ 2272839 h 3453324"/>
                <a:gd name="connsiteX535" fmla="*/ 1661369 w 4395438"/>
                <a:gd name="connsiteY535" fmla="*/ 2299159 h 3453324"/>
                <a:gd name="connsiteX536" fmla="*/ 1546126 w 4395438"/>
                <a:gd name="connsiteY536" fmla="*/ 2300582 h 3453324"/>
                <a:gd name="connsiteX537" fmla="*/ 1624155 w 4395438"/>
                <a:gd name="connsiteY537" fmla="*/ 2267070 h 3453324"/>
                <a:gd name="connsiteX538" fmla="*/ 1323955 w 4395438"/>
                <a:gd name="connsiteY538" fmla="*/ 2265914 h 3453324"/>
                <a:gd name="connsiteX539" fmla="*/ 1381087 w 4395438"/>
                <a:gd name="connsiteY539" fmla="*/ 2272128 h 3453324"/>
                <a:gd name="connsiteX540" fmla="*/ 1245926 w 4395438"/>
                <a:gd name="connsiteY540" fmla="*/ 2297026 h 3453324"/>
                <a:gd name="connsiteX541" fmla="*/ 1323955 w 4395438"/>
                <a:gd name="connsiteY541" fmla="*/ 2265914 h 3453324"/>
                <a:gd name="connsiteX542" fmla="*/ 1080888 w 4395438"/>
                <a:gd name="connsiteY542" fmla="*/ 2265725 h 3453324"/>
                <a:gd name="connsiteX543" fmla="*/ 935056 w 4395438"/>
                <a:gd name="connsiteY543" fmla="*/ 2292047 h 3453324"/>
                <a:gd name="connsiteX544" fmla="*/ 1080888 w 4395438"/>
                <a:gd name="connsiteY544" fmla="*/ 2265725 h 3453324"/>
                <a:gd name="connsiteX545" fmla="*/ 1176634 w 4395438"/>
                <a:gd name="connsiteY545" fmla="*/ 2265592 h 3453324"/>
                <a:gd name="connsiteX546" fmla="*/ 1230987 w 4395438"/>
                <a:gd name="connsiteY546" fmla="*/ 2272128 h 3453324"/>
                <a:gd name="connsiteX547" fmla="*/ 1094403 w 4395438"/>
                <a:gd name="connsiteY547" fmla="*/ 2295603 h 3453324"/>
                <a:gd name="connsiteX548" fmla="*/ 1176634 w 4395438"/>
                <a:gd name="connsiteY548" fmla="*/ 2265592 h 3453324"/>
                <a:gd name="connsiteX549" fmla="*/ 853248 w 4395438"/>
                <a:gd name="connsiteY549" fmla="*/ 2230156 h 3453324"/>
                <a:gd name="connsiteX550" fmla="*/ 798474 w 4395438"/>
                <a:gd name="connsiteY550" fmla="*/ 2258611 h 3453324"/>
                <a:gd name="connsiteX551" fmla="*/ 552338 w 4395438"/>
                <a:gd name="connsiteY551" fmla="*/ 2637062 h 3453324"/>
                <a:gd name="connsiteX552" fmla="*/ 533843 w 4395438"/>
                <a:gd name="connsiteY552" fmla="*/ 2668362 h 3453324"/>
                <a:gd name="connsiteX553" fmla="*/ 3892237 w 4395438"/>
                <a:gd name="connsiteY553" fmla="*/ 2668362 h 3453324"/>
                <a:gd name="connsiteX554" fmla="*/ 3872319 w 4395438"/>
                <a:gd name="connsiteY554" fmla="*/ 2636351 h 3453324"/>
                <a:gd name="connsiteX555" fmla="*/ 3613379 w 4395438"/>
                <a:gd name="connsiteY555" fmla="*/ 2262879 h 3453324"/>
                <a:gd name="connsiteX556" fmla="*/ 3555046 w 4395438"/>
                <a:gd name="connsiteY556" fmla="*/ 2233002 h 3453324"/>
                <a:gd name="connsiteX557" fmla="*/ 853248 w 4395438"/>
                <a:gd name="connsiteY557" fmla="*/ 2230156 h 3453324"/>
                <a:gd name="connsiteX558" fmla="*/ 902332 w 4395438"/>
                <a:gd name="connsiteY558" fmla="*/ 2100686 h 3453324"/>
                <a:gd name="connsiteX559" fmla="*/ 2907696 w 4395438"/>
                <a:gd name="connsiteY559" fmla="*/ 2114203 h 3453324"/>
                <a:gd name="connsiteX560" fmla="*/ 3594171 w 4395438"/>
                <a:gd name="connsiteY560" fmla="*/ 2119182 h 3453324"/>
                <a:gd name="connsiteX561" fmla="*/ 3636143 w 4395438"/>
                <a:gd name="connsiteY561" fmla="*/ 2146214 h 3453324"/>
                <a:gd name="connsiteX562" fmla="*/ 3656061 w 4395438"/>
                <a:gd name="connsiteY562" fmla="*/ 2179649 h 3453324"/>
                <a:gd name="connsiteX563" fmla="*/ 4368858 w 4395438"/>
                <a:gd name="connsiteY563" fmla="*/ 3207584 h 3453324"/>
                <a:gd name="connsiteX564" fmla="*/ 4378105 w 4395438"/>
                <a:gd name="connsiteY564" fmla="*/ 3349859 h 3453324"/>
                <a:gd name="connsiteX565" fmla="*/ 4208798 w 4395438"/>
                <a:gd name="connsiteY565" fmla="*/ 3453008 h 3453324"/>
                <a:gd name="connsiteX566" fmla="*/ 3949147 w 4395438"/>
                <a:gd name="connsiteY566" fmla="*/ 3453008 h 3453324"/>
                <a:gd name="connsiteX567" fmla="*/ 2196322 w 4395438"/>
                <a:gd name="connsiteY567" fmla="*/ 3453008 h 3453324"/>
                <a:gd name="connsiteX568" fmla="*/ 198074 w 4395438"/>
                <a:gd name="connsiteY568" fmla="*/ 3453008 h 3453324"/>
                <a:gd name="connsiteX569" fmla="*/ 8137 w 4395438"/>
                <a:gd name="connsiteY569" fmla="*/ 3319270 h 3453324"/>
                <a:gd name="connsiteX570" fmla="*/ 40861 w 4395438"/>
                <a:gd name="connsiteY570" fmla="*/ 3136447 h 3453324"/>
                <a:gd name="connsiteX571" fmla="*/ 785669 w 4395438"/>
                <a:gd name="connsiteY571" fmla="*/ 2166844 h 3453324"/>
                <a:gd name="connsiteX572" fmla="*/ 796340 w 4395438"/>
                <a:gd name="connsiteY572" fmla="*/ 2152617 h 3453324"/>
                <a:gd name="connsiteX573" fmla="*/ 902332 w 4395438"/>
                <a:gd name="connsiteY573" fmla="*/ 2100686 h 3453324"/>
                <a:gd name="connsiteX574" fmla="*/ 945015 w 4395438"/>
                <a:gd name="connsiteY574" fmla="*/ 186380 h 3453324"/>
                <a:gd name="connsiteX575" fmla="*/ 875300 w 4395438"/>
                <a:gd name="connsiteY575" fmla="*/ 258228 h 3453324"/>
                <a:gd name="connsiteX576" fmla="*/ 875300 w 4395438"/>
                <a:gd name="connsiteY576" fmla="*/ 1759228 h 3453324"/>
                <a:gd name="connsiteX577" fmla="*/ 950706 w 4395438"/>
                <a:gd name="connsiteY577" fmla="*/ 1836056 h 3453324"/>
                <a:gd name="connsiteX578" fmla="*/ 2601805 w 4395438"/>
                <a:gd name="connsiteY578" fmla="*/ 1836056 h 3453324"/>
                <a:gd name="connsiteX579" fmla="*/ 3470393 w 4395438"/>
                <a:gd name="connsiteY579" fmla="*/ 1836056 h 3453324"/>
                <a:gd name="connsiteX580" fmla="*/ 3545798 w 4395438"/>
                <a:gd name="connsiteY580" fmla="*/ 1759228 h 3453324"/>
                <a:gd name="connsiteX581" fmla="*/ 3545798 w 4395438"/>
                <a:gd name="connsiteY581" fmla="*/ 258228 h 3453324"/>
                <a:gd name="connsiteX582" fmla="*/ 3476084 w 4395438"/>
                <a:gd name="connsiteY582" fmla="*/ 186380 h 3453324"/>
                <a:gd name="connsiteX583" fmla="*/ 2179961 w 4395438"/>
                <a:gd name="connsiteY583" fmla="*/ 186380 h 3453324"/>
                <a:gd name="connsiteX584" fmla="*/ 945015 w 4395438"/>
                <a:gd name="connsiteY584" fmla="*/ 186380 h 3453324"/>
                <a:gd name="connsiteX585" fmla="*/ 884548 w 4395438"/>
                <a:gd name="connsiteY585" fmla="*/ 0 h 3453324"/>
                <a:gd name="connsiteX586" fmla="*/ 2226200 w 4395438"/>
                <a:gd name="connsiteY586" fmla="*/ 711 h 3453324"/>
                <a:gd name="connsiteX587" fmla="*/ 3536550 w 4395438"/>
                <a:gd name="connsiteY587" fmla="*/ 0 h 3453324"/>
                <a:gd name="connsiteX588" fmla="*/ 3653215 w 4395438"/>
                <a:gd name="connsiteY588" fmla="*/ 114531 h 3453324"/>
                <a:gd name="connsiteX589" fmla="*/ 3653927 w 4395438"/>
                <a:gd name="connsiteY589" fmla="*/ 1885852 h 3453324"/>
                <a:gd name="connsiteX590" fmla="*/ 3537262 w 4395438"/>
                <a:gd name="connsiteY590" fmla="*/ 2001806 h 3453324"/>
                <a:gd name="connsiteX591" fmla="*/ 2283821 w 4395438"/>
                <a:gd name="connsiteY591" fmla="*/ 2001806 h 3453324"/>
                <a:gd name="connsiteX592" fmla="*/ 884548 w 4395438"/>
                <a:gd name="connsiteY592" fmla="*/ 2001806 h 3453324"/>
                <a:gd name="connsiteX593" fmla="*/ 767885 w 4395438"/>
                <a:gd name="connsiteY593" fmla="*/ 1885852 h 3453324"/>
                <a:gd name="connsiteX594" fmla="*/ 767885 w 4395438"/>
                <a:gd name="connsiteY594" fmla="*/ 114531 h 3453324"/>
                <a:gd name="connsiteX595" fmla="*/ 884548 w 4395438"/>
                <a:gd name="connsiteY595" fmla="*/ 0 h 345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</a:cxnLst>
              <a:rect l="l" t="t" r="r" b="b"/>
              <a:pathLst>
                <a:path w="4395438" h="3453324">
                  <a:moveTo>
                    <a:pt x="3437669" y="3099455"/>
                  </a:moveTo>
                  <a:cubicBezTo>
                    <a:pt x="3408503" y="3098032"/>
                    <a:pt x="3402812" y="3111549"/>
                    <a:pt x="3410637" y="3138581"/>
                  </a:cubicBezTo>
                  <a:cubicBezTo>
                    <a:pt x="3461145" y="3138581"/>
                    <a:pt x="3510229" y="3138581"/>
                    <a:pt x="3558603" y="3138581"/>
                  </a:cubicBezTo>
                  <a:cubicBezTo>
                    <a:pt x="3563583" y="3111549"/>
                    <a:pt x="3554334" y="3100167"/>
                    <a:pt x="3529437" y="3100878"/>
                  </a:cubicBezTo>
                  <a:cubicBezTo>
                    <a:pt x="3498847" y="3101589"/>
                    <a:pt x="3468258" y="3101589"/>
                    <a:pt x="3437669" y="3099455"/>
                  </a:cubicBezTo>
                  <a:close/>
                  <a:moveTo>
                    <a:pt x="878146" y="3097321"/>
                  </a:moveTo>
                  <a:cubicBezTo>
                    <a:pt x="853959" y="3096609"/>
                    <a:pt x="846134" y="3110126"/>
                    <a:pt x="841866" y="3133601"/>
                  </a:cubicBezTo>
                  <a:cubicBezTo>
                    <a:pt x="897353" y="3133601"/>
                    <a:pt x="949995" y="3133601"/>
                    <a:pt x="1002637" y="3133601"/>
                  </a:cubicBezTo>
                  <a:cubicBezTo>
                    <a:pt x="1006193" y="3100878"/>
                    <a:pt x="1006193" y="3100167"/>
                    <a:pt x="981295" y="3099455"/>
                  </a:cubicBezTo>
                  <a:cubicBezTo>
                    <a:pt x="947149" y="3098032"/>
                    <a:pt x="913003" y="3098744"/>
                    <a:pt x="878146" y="3097321"/>
                  </a:cubicBezTo>
                  <a:close/>
                  <a:moveTo>
                    <a:pt x="2575340" y="2971397"/>
                  </a:moveTo>
                  <a:cubicBezTo>
                    <a:pt x="2567926" y="2971097"/>
                    <a:pt x="2558411" y="2972475"/>
                    <a:pt x="2546318" y="2974965"/>
                  </a:cubicBezTo>
                  <a:cubicBezTo>
                    <a:pt x="2547029" y="2990615"/>
                    <a:pt x="2548452" y="3006976"/>
                    <a:pt x="2549163" y="3022627"/>
                  </a:cubicBezTo>
                  <a:cubicBezTo>
                    <a:pt x="2442457" y="3022627"/>
                    <a:pt x="2337885" y="3022627"/>
                    <a:pt x="2233313" y="3022627"/>
                  </a:cubicBezTo>
                  <a:cubicBezTo>
                    <a:pt x="2232602" y="3003420"/>
                    <a:pt x="2231891" y="2988481"/>
                    <a:pt x="2230468" y="2972831"/>
                  </a:cubicBezTo>
                  <a:cubicBezTo>
                    <a:pt x="2214818" y="2972831"/>
                    <a:pt x="2201301" y="2972831"/>
                    <a:pt x="2187074" y="2972831"/>
                  </a:cubicBezTo>
                  <a:cubicBezTo>
                    <a:pt x="2184940" y="2989192"/>
                    <a:pt x="2183517" y="3003420"/>
                    <a:pt x="2182805" y="3020493"/>
                  </a:cubicBezTo>
                  <a:cubicBezTo>
                    <a:pt x="2073254" y="3020493"/>
                    <a:pt x="1967260" y="3020493"/>
                    <a:pt x="1860554" y="3020493"/>
                  </a:cubicBezTo>
                  <a:cubicBezTo>
                    <a:pt x="1861265" y="3010533"/>
                    <a:pt x="1861976" y="3003420"/>
                    <a:pt x="1862687" y="2996306"/>
                  </a:cubicBezTo>
                  <a:cubicBezTo>
                    <a:pt x="1863399" y="2988481"/>
                    <a:pt x="1864110" y="2980656"/>
                    <a:pt x="1864822" y="2973542"/>
                  </a:cubicBezTo>
                  <a:cubicBezTo>
                    <a:pt x="1821428" y="2967851"/>
                    <a:pt x="1816448" y="2974253"/>
                    <a:pt x="1818582" y="3034720"/>
                  </a:cubicBezTo>
                  <a:cubicBezTo>
                    <a:pt x="2078234" y="3034720"/>
                    <a:pt x="2337885" y="3034720"/>
                    <a:pt x="2598248" y="3034720"/>
                  </a:cubicBezTo>
                  <a:cubicBezTo>
                    <a:pt x="2600916" y="2988304"/>
                    <a:pt x="2597581" y="2972297"/>
                    <a:pt x="2575340" y="2971397"/>
                  </a:cubicBezTo>
                  <a:close/>
                  <a:moveTo>
                    <a:pt x="2524266" y="2757996"/>
                  </a:moveTo>
                  <a:cubicBezTo>
                    <a:pt x="2537070" y="2813483"/>
                    <a:pt x="2549875" y="2869682"/>
                    <a:pt x="2563391" y="2928726"/>
                  </a:cubicBezTo>
                  <a:cubicBezTo>
                    <a:pt x="2332906" y="2928726"/>
                    <a:pt x="2105266" y="2928726"/>
                    <a:pt x="1871224" y="2928726"/>
                  </a:cubicBezTo>
                  <a:cubicBezTo>
                    <a:pt x="1883317" y="2873950"/>
                    <a:pt x="1893277" y="2822020"/>
                    <a:pt x="1906081" y="2771512"/>
                  </a:cubicBezTo>
                  <a:cubicBezTo>
                    <a:pt x="1907505" y="2765822"/>
                    <a:pt x="1919598" y="2758708"/>
                    <a:pt x="1927422" y="2758708"/>
                  </a:cubicBezTo>
                  <a:cubicBezTo>
                    <a:pt x="2124473" y="2757996"/>
                    <a:pt x="2322235" y="2757996"/>
                    <a:pt x="2524266" y="2757996"/>
                  </a:cubicBezTo>
                  <a:close/>
                  <a:moveTo>
                    <a:pt x="2431075" y="2735943"/>
                  </a:moveTo>
                  <a:cubicBezTo>
                    <a:pt x="2254655" y="2736654"/>
                    <a:pt x="2078234" y="2737366"/>
                    <a:pt x="1901813" y="2738789"/>
                  </a:cubicBezTo>
                  <a:cubicBezTo>
                    <a:pt x="1888297" y="2738789"/>
                    <a:pt x="1865533" y="2744480"/>
                    <a:pt x="1863399" y="2752304"/>
                  </a:cubicBezTo>
                  <a:cubicBezTo>
                    <a:pt x="1846326" y="2814905"/>
                    <a:pt x="1833521" y="2878218"/>
                    <a:pt x="1818582" y="2945798"/>
                  </a:cubicBezTo>
                  <a:cubicBezTo>
                    <a:pt x="2086770" y="2946510"/>
                    <a:pt x="2349267" y="2946510"/>
                    <a:pt x="2618166" y="2946510"/>
                  </a:cubicBezTo>
                  <a:cubicBezTo>
                    <a:pt x="2602516" y="2878929"/>
                    <a:pt x="2588289" y="2814194"/>
                    <a:pt x="2571927" y="2750882"/>
                  </a:cubicBezTo>
                  <a:cubicBezTo>
                    <a:pt x="2570505" y="2744480"/>
                    <a:pt x="2554143" y="2737366"/>
                    <a:pt x="2544895" y="2736654"/>
                  </a:cubicBezTo>
                  <a:cubicBezTo>
                    <a:pt x="2507192" y="2735231"/>
                    <a:pt x="2469490" y="2735943"/>
                    <a:pt x="2431075" y="2735943"/>
                  </a:cubicBezTo>
                  <a:close/>
                  <a:moveTo>
                    <a:pt x="3009422" y="2574372"/>
                  </a:moveTo>
                  <a:cubicBezTo>
                    <a:pt x="3038588" y="2574283"/>
                    <a:pt x="3067755" y="2574817"/>
                    <a:pt x="3096921" y="2577307"/>
                  </a:cubicBezTo>
                  <a:cubicBezTo>
                    <a:pt x="3111149" y="2578729"/>
                    <a:pt x="3122531" y="2606473"/>
                    <a:pt x="3136047" y="2622124"/>
                  </a:cubicBezTo>
                  <a:cubicBezTo>
                    <a:pt x="3133201" y="2624969"/>
                    <a:pt x="3131067" y="2628526"/>
                    <a:pt x="3128933" y="2632794"/>
                  </a:cubicBezTo>
                  <a:cubicBezTo>
                    <a:pt x="3069178" y="2632794"/>
                    <a:pt x="3010133" y="2635639"/>
                    <a:pt x="2951090" y="2630660"/>
                  </a:cubicBezTo>
                  <a:cubicBezTo>
                    <a:pt x="2937573" y="2629237"/>
                    <a:pt x="2926903" y="2600071"/>
                    <a:pt x="2914809" y="2583709"/>
                  </a:cubicBezTo>
                  <a:cubicBezTo>
                    <a:pt x="2916944" y="2580864"/>
                    <a:pt x="2919789" y="2578018"/>
                    <a:pt x="2921923" y="2575173"/>
                  </a:cubicBezTo>
                  <a:cubicBezTo>
                    <a:pt x="2951089" y="2575173"/>
                    <a:pt x="2980256" y="2574461"/>
                    <a:pt x="3009422" y="2574372"/>
                  </a:cubicBezTo>
                  <a:close/>
                  <a:moveTo>
                    <a:pt x="1309949" y="2573750"/>
                  </a:moveTo>
                  <a:cubicBezTo>
                    <a:pt x="1349075" y="2573750"/>
                    <a:pt x="1387489" y="2573750"/>
                    <a:pt x="1426615" y="2573750"/>
                  </a:cubicBezTo>
                  <a:cubicBezTo>
                    <a:pt x="1419501" y="2632794"/>
                    <a:pt x="1417367" y="2634928"/>
                    <a:pt x="1364014" y="2634928"/>
                  </a:cubicBezTo>
                  <a:cubicBezTo>
                    <a:pt x="1326311" y="2634928"/>
                    <a:pt x="1288608" y="2634928"/>
                    <a:pt x="1248060" y="2634928"/>
                  </a:cubicBezTo>
                  <a:cubicBezTo>
                    <a:pt x="1257308" y="2575884"/>
                    <a:pt x="1260153" y="2573750"/>
                    <a:pt x="1309949" y="2573750"/>
                  </a:cubicBezTo>
                  <a:close/>
                  <a:moveTo>
                    <a:pt x="1128549" y="2573750"/>
                  </a:moveTo>
                  <a:cubicBezTo>
                    <a:pt x="1166964" y="2573039"/>
                    <a:pt x="1203955" y="2573750"/>
                    <a:pt x="1244503" y="2573750"/>
                  </a:cubicBezTo>
                  <a:cubicBezTo>
                    <a:pt x="1228141" y="2635640"/>
                    <a:pt x="1228141" y="2635640"/>
                    <a:pt x="1172654" y="2635640"/>
                  </a:cubicBezTo>
                  <a:cubicBezTo>
                    <a:pt x="1135663" y="2635640"/>
                    <a:pt x="1097960" y="2635640"/>
                    <a:pt x="1059546" y="2635640"/>
                  </a:cubicBezTo>
                  <a:cubicBezTo>
                    <a:pt x="1072351" y="2577307"/>
                    <a:pt x="1075908" y="2574462"/>
                    <a:pt x="1128549" y="2573750"/>
                  </a:cubicBezTo>
                  <a:close/>
                  <a:moveTo>
                    <a:pt x="2633017" y="2573661"/>
                  </a:moveTo>
                  <a:cubicBezTo>
                    <a:pt x="2659071" y="2573572"/>
                    <a:pt x="2683613" y="2574106"/>
                    <a:pt x="2707800" y="2576596"/>
                  </a:cubicBezTo>
                  <a:cubicBezTo>
                    <a:pt x="2719181" y="2578018"/>
                    <a:pt x="2727718" y="2605762"/>
                    <a:pt x="2737677" y="2620701"/>
                  </a:cubicBezTo>
                  <a:cubicBezTo>
                    <a:pt x="2734832" y="2624969"/>
                    <a:pt x="2731986" y="2629237"/>
                    <a:pt x="2729852" y="2633506"/>
                  </a:cubicBezTo>
                  <a:cubicBezTo>
                    <a:pt x="2680768" y="2633506"/>
                    <a:pt x="2631682" y="2636351"/>
                    <a:pt x="2582598" y="2631372"/>
                  </a:cubicBezTo>
                  <a:cubicBezTo>
                    <a:pt x="2571216" y="2629949"/>
                    <a:pt x="2563391" y="2600782"/>
                    <a:pt x="2549163" y="2574462"/>
                  </a:cubicBezTo>
                  <a:cubicBezTo>
                    <a:pt x="2579397" y="2574462"/>
                    <a:pt x="2606962" y="2573750"/>
                    <a:pt x="2633017" y="2573661"/>
                  </a:cubicBezTo>
                  <a:close/>
                  <a:moveTo>
                    <a:pt x="3206117" y="2573394"/>
                  </a:moveTo>
                  <a:cubicBezTo>
                    <a:pt x="3230481" y="2573216"/>
                    <a:pt x="3254846" y="2573749"/>
                    <a:pt x="3279033" y="2576595"/>
                  </a:cubicBezTo>
                  <a:cubicBezTo>
                    <a:pt x="3293260" y="2578018"/>
                    <a:pt x="3304642" y="2605762"/>
                    <a:pt x="3316735" y="2621412"/>
                  </a:cubicBezTo>
                  <a:cubicBezTo>
                    <a:pt x="3314601" y="2624968"/>
                    <a:pt x="3312467" y="2628526"/>
                    <a:pt x="3310332" y="2632082"/>
                  </a:cubicBezTo>
                  <a:cubicBezTo>
                    <a:pt x="3263382" y="2632082"/>
                    <a:pt x="3215720" y="2636350"/>
                    <a:pt x="3170192" y="2629948"/>
                  </a:cubicBezTo>
                  <a:cubicBezTo>
                    <a:pt x="3153830" y="2627814"/>
                    <a:pt x="3141026" y="2600782"/>
                    <a:pt x="3126087" y="2585843"/>
                  </a:cubicBezTo>
                  <a:cubicBezTo>
                    <a:pt x="3128221" y="2582286"/>
                    <a:pt x="3131067" y="2578729"/>
                    <a:pt x="3133201" y="2574461"/>
                  </a:cubicBezTo>
                  <a:cubicBezTo>
                    <a:pt x="3157387" y="2574461"/>
                    <a:pt x="3181752" y="2573572"/>
                    <a:pt x="3206117" y="2573394"/>
                  </a:cubicBezTo>
                  <a:close/>
                  <a:moveTo>
                    <a:pt x="3560737" y="2573128"/>
                  </a:moveTo>
                  <a:cubicBezTo>
                    <a:pt x="3585279" y="2572861"/>
                    <a:pt x="3608399" y="2573395"/>
                    <a:pt x="3631163" y="2576596"/>
                  </a:cubicBezTo>
                  <a:cubicBezTo>
                    <a:pt x="3648948" y="2578730"/>
                    <a:pt x="3663175" y="2605051"/>
                    <a:pt x="3679536" y="2620702"/>
                  </a:cubicBezTo>
                  <a:cubicBezTo>
                    <a:pt x="3678113" y="2623547"/>
                    <a:pt x="3676691" y="2627104"/>
                    <a:pt x="3674556" y="2629949"/>
                  </a:cubicBezTo>
                  <a:cubicBezTo>
                    <a:pt x="3624049" y="2629949"/>
                    <a:pt x="3572830" y="2633506"/>
                    <a:pt x="3523034" y="2627815"/>
                  </a:cubicBezTo>
                  <a:cubicBezTo>
                    <a:pt x="3510229" y="2625681"/>
                    <a:pt x="3499559" y="2597226"/>
                    <a:pt x="3481774" y="2574462"/>
                  </a:cubicBezTo>
                  <a:cubicBezTo>
                    <a:pt x="3510229" y="2574462"/>
                    <a:pt x="3536194" y="2573395"/>
                    <a:pt x="3560737" y="2573128"/>
                  </a:cubicBezTo>
                  <a:close/>
                  <a:moveTo>
                    <a:pt x="1497752" y="2573039"/>
                  </a:moveTo>
                  <a:cubicBezTo>
                    <a:pt x="1535455" y="2573039"/>
                    <a:pt x="1572447" y="2573039"/>
                    <a:pt x="1610149" y="2573039"/>
                  </a:cubicBezTo>
                  <a:cubicBezTo>
                    <a:pt x="1608015" y="2632795"/>
                    <a:pt x="1605170" y="2634929"/>
                    <a:pt x="1551817" y="2634929"/>
                  </a:cubicBezTo>
                  <a:cubicBezTo>
                    <a:pt x="1512692" y="2634929"/>
                    <a:pt x="1474277" y="2634929"/>
                    <a:pt x="1432306" y="2634929"/>
                  </a:cubicBezTo>
                  <a:cubicBezTo>
                    <a:pt x="1447245" y="2573751"/>
                    <a:pt x="1447245" y="2573751"/>
                    <a:pt x="1497752" y="2573039"/>
                  </a:cubicBezTo>
                  <a:close/>
                  <a:moveTo>
                    <a:pt x="812699" y="2573039"/>
                  </a:moveTo>
                  <a:cubicBezTo>
                    <a:pt x="894508" y="2573039"/>
                    <a:pt x="975604" y="2573039"/>
                    <a:pt x="1058124" y="2573039"/>
                  </a:cubicBezTo>
                  <a:cubicBezTo>
                    <a:pt x="1046030" y="2629949"/>
                    <a:pt x="1041050" y="2634929"/>
                    <a:pt x="991254" y="2634929"/>
                  </a:cubicBezTo>
                  <a:cubicBezTo>
                    <a:pt x="917983" y="2634929"/>
                    <a:pt x="844000" y="2634929"/>
                    <a:pt x="770731" y="2634929"/>
                  </a:cubicBezTo>
                  <a:cubicBezTo>
                    <a:pt x="759348" y="2634929"/>
                    <a:pt x="747965" y="2634217"/>
                    <a:pt x="735872" y="2633506"/>
                  </a:cubicBezTo>
                  <a:cubicBezTo>
                    <a:pt x="754368" y="2577307"/>
                    <a:pt x="759348" y="2573039"/>
                    <a:pt x="812699" y="2573039"/>
                  </a:cubicBezTo>
                  <a:close/>
                  <a:moveTo>
                    <a:pt x="2811838" y="2572683"/>
                  </a:moveTo>
                  <a:cubicBezTo>
                    <a:pt x="2836914" y="2572505"/>
                    <a:pt x="2860389" y="2573038"/>
                    <a:pt x="2883509" y="2575884"/>
                  </a:cubicBezTo>
                  <a:cubicBezTo>
                    <a:pt x="2897736" y="2578018"/>
                    <a:pt x="2908407" y="2605762"/>
                    <a:pt x="2921211" y="2621412"/>
                  </a:cubicBezTo>
                  <a:cubicBezTo>
                    <a:pt x="2919077" y="2624969"/>
                    <a:pt x="2916943" y="2628526"/>
                    <a:pt x="2914808" y="2631371"/>
                  </a:cubicBezTo>
                  <a:cubicBezTo>
                    <a:pt x="2864301" y="2631371"/>
                    <a:pt x="2813794" y="2634217"/>
                    <a:pt x="2763998" y="2629237"/>
                  </a:cubicBezTo>
                  <a:cubicBezTo>
                    <a:pt x="2752616" y="2627815"/>
                    <a:pt x="2744791" y="2597937"/>
                    <a:pt x="2730563" y="2573750"/>
                  </a:cubicBezTo>
                  <a:cubicBezTo>
                    <a:pt x="2760085" y="2573750"/>
                    <a:pt x="2786762" y="2572861"/>
                    <a:pt x="2811838" y="2572683"/>
                  </a:cubicBezTo>
                  <a:close/>
                  <a:moveTo>
                    <a:pt x="3382004" y="2572416"/>
                  </a:moveTo>
                  <a:cubicBezTo>
                    <a:pt x="3404412" y="2572149"/>
                    <a:pt x="3426643" y="2572683"/>
                    <a:pt x="3448339" y="2575884"/>
                  </a:cubicBezTo>
                  <a:cubicBezTo>
                    <a:pt x="3466836" y="2578729"/>
                    <a:pt x="3482486" y="2604339"/>
                    <a:pt x="3499559" y="2619278"/>
                  </a:cubicBezTo>
                  <a:cubicBezTo>
                    <a:pt x="3497424" y="2622835"/>
                    <a:pt x="3495291" y="2626392"/>
                    <a:pt x="3493156" y="2630660"/>
                  </a:cubicBezTo>
                  <a:cubicBezTo>
                    <a:pt x="3443360" y="2630660"/>
                    <a:pt x="3393564" y="2634217"/>
                    <a:pt x="3343768" y="2628525"/>
                  </a:cubicBezTo>
                  <a:cubicBezTo>
                    <a:pt x="3330252" y="2627103"/>
                    <a:pt x="3318870" y="2599359"/>
                    <a:pt x="3306776" y="2582998"/>
                  </a:cubicBezTo>
                  <a:cubicBezTo>
                    <a:pt x="3310333" y="2579441"/>
                    <a:pt x="3312467" y="2576595"/>
                    <a:pt x="3314602" y="2573750"/>
                  </a:cubicBezTo>
                  <a:cubicBezTo>
                    <a:pt x="3337010" y="2573750"/>
                    <a:pt x="3359596" y="2572683"/>
                    <a:pt x="3382004" y="2572416"/>
                  </a:cubicBezTo>
                  <a:close/>
                  <a:moveTo>
                    <a:pt x="1677731" y="2572327"/>
                  </a:moveTo>
                  <a:cubicBezTo>
                    <a:pt x="1951609" y="2572327"/>
                    <a:pt x="2225488" y="2572327"/>
                    <a:pt x="2499367" y="2573039"/>
                  </a:cubicBezTo>
                  <a:cubicBezTo>
                    <a:pt x="2545606" y="2573039"/>
                    <a:pt x="2548452" y="2576595"/>
                    <a:pt x="2544895" y="2631372"/>
                  </a:cubicBezTo>
                  <a:cubicBezTo>
                    <a:pt x="2237582" y="2631372"/>
                    <a:pt x="1930980" y="2631372"/>
                    <a:pt x="1623666" y="2631372"/>
                  </a:cubicBezTo>
                  <a:cubicBezTo>
                    <a:pt x="1625089" y="2575884"/>
                    <a:pt x="1627223" y="2572327"/>
                    <a:pt x="1677731" y="2572327"/>
                  </a:cubicBezTo>
                  <a:close/>
                  <a:moveTo>
                    <a:pt x="2263902" y="2505458"/>
                  </a:moveTo>
                  <a:cubicBezTo>
                    <a:pt x="2323658" y="2505458"/>
                    <a:pt x="2374166" y="2505458"/>
                    <a:pt x="2426096" y="2505458"/>
                  </a:cubicBezTo>
                  <a:cubicBezTo>
                    <a:pt x="2428941" y="2521108"/>
                    <a:pt x="2431076" y="2536047"/>
                    <a:pt x="2434632" y="2557388"/>
                  </a:cubicBezTo>
                  <a:cubicBezTo>
                    <a:pt x="2382702" y="2557388"/>
                    <a:pt x="2333617" y="2559522"/>
                    <a:pt x="2285243" y="2555254"/>
                  </a:cubicBezTo>
                  <a:cubicBezTo>
                    <a:pt x="2278130" y="2554543"/>
                    <a:pt x="2272439" y="2526799"/>
                    <a:pt x="2263902" y="2505458"/>
                  </a:cubicBezTo>
                  <a:close/>
                  <a:moveTo>
                    <a:pt x="2698462" y="2504213"/>
                  </a:moveTo>
                  <a:cubicBezTo>
                    <a:pt x="2723271" y="2504213"/>
                    <a:pt x="2747991" y="2504747"/>
                    <a:pt x="2772533" y="2506881"/>
                  </a:cubicBezTo>
                  <a:cubicBezTo>
                    <a:pt x="2780359" y="2507592"/>
                    <a:pt x="2786050" y="2535336"/>
                    <a:pt x="2796721" y="2558100"/>
                  </a:cubicBezTo>
                  <a:cubicBezTo>
                    <a:pt x="2741945" y="2558100"/>
                    <a:pt x="2697840" y="2560945"/>
                    <a:pt x="2654446" y="2555965"/>
                  </a:cubicBezTo>
                  <a:cubicBezTo>
                    <a:pt x="2640930" y="2554542"/>
                    <a:pt x="2629548" y="2531068"/>
                    <a:pt x="2616743" y="2518263"/>
                  </a:cubicBezTo>
                  <a:cubicBezTo>
                    <a:pt x="2618878" y="2513995"/>
                    <a:pt x="2621723" y="2509015"/>
                    <a:pt x="2623857" y="2504746"/>
                  </a:cubicBezTo>
                  <a:cubicBezTo>
                    <a:pt x="2648755" y="2504746"/>
                    <a:pt x="2673653" y="2504213"/>
                    <a:pt x="2698462" y="2504213"/>
                  </a:cubicBezTo>
                  <a:close/>
                  <a:moveTo>
                    <a:pt x="3520100" y="2503680"/>
                  </a:moveTo>
                  <a:cubicBezTo>
                    <a:pt x="3543308" y="2503502"/>
                    <a:pt x="3566428" y="2504036"/>
                    <a:pt x="3589192" y="2506882"/>
                  </a:cubicBezTo>
                  <a:cubicBezTo>
                    <a:pt x="3604842" y="2509015"/>
                    <a:pt x="3617647" y="2533202"/>
                    <a:pt x="3632586" y="2547429"/>
                  </a:cubicBezTo>
                  <a:cubicBezTo>
                    <a:pt x="3629739" y="2550275"/>
                    <a:pt x="3627606" y="2554543"/>
                    <a:pt x="3626183" y="2558100"/>
                  </a:cubicBezTo>
                  <a:cubicBezTo>
                    <a:pt x="3580655" y="2558100"/>
                    <a:pt x="3534416" y="2561657"/>
                    <a:pt x="3490311" y="2555966"/>
                  </a:cubicBezTo>
                  <a:cubicBezTo>
                    <a:pt x="3473949" y="2553831"/>
                    <a:pt x="3460433" y="2528934"/>
                    <a:pt x="3445494" y="2514706"/>
                  </a:cubicBezTo>
                  <a:cubicBezTo>
                    <a:pt x="3446917" y="2511149"/>
                    <a:pt x="3449051" y="2507593"/>
                    <a:pt x="3450474" y="2504747"/>
                  </a:cubicBezTo>
                  <a:cubicBezTo>
                    <a:pt x="3473594" y="2504747"/>
                    <a:pt x="3496891" y="2503858"/>
                    <a:pt x="3520100" y="2503680"/>
                  </a:cubicBezTo>
                  <a:close/>
                  <a:moveTo>
                    <a:pt x="2450993" y="2503324"/>
                  </a:moveTo>
                  <a:cubicBezTo>
                    <a:pt x="2495810" y="2503324"/>
                    <a:pt x="2540627" y="2501901"/>
                    <a:pt x="2585443" y="2504035"/>
                  </a:cubicBezTo>
                  <a:cubicBezTo>
                    <a:pt x="2618166" y="2505458"/>
                    <a:pt x="2606784" y="2533913"/>
                    <a:pt x="2612475" y="2558099"/>
                  </a:cubicBezTo>
                  <a:cubicBezTo>
                    <a:pt x="2562679" y="2558099"/>
                    <a:pt x="2515729" y="2560944"/>
                    <a:pt x="2469489" y="2555965"/>
                  </a:cubicBezTo>
                  <a:cubicBezTo>
                    <a:pt x="2458819" y="2554543"/>
                    <a:pt x="2450282" y="2528222"/>
                    <a:pt x="2441034" y="2513283"/>
                  </a:cubicBezTo>
                  <a:cubicBezTo>
                    <a:pt x="2444591" y="2509727"/>
                    <a:pt x="2448148" y="2506881"/>
                    <a:pt x="2450993" y="2503324"/>
                  </a:cubicBezTo>
                  <a:close/>
                  <a:moveTo>
                    <a:pt x="3345102" y="2502969"/>
                  </a:moveTo>
                  <a:cubicBezTo>
                    <a:pt x="3367777" y="2502791"/>
                    <a:pt x="3390363" y="2503325"/>
                    <a:pt x="3412771" y="2506171"/>
                  </a:cubicBezTo>
                  <a:cubicBezTo>
                    <a:pt x="3428421" y="2508304"/>
                    <a:pt x="3440515" y="2533202"/>
                    <a:pt x="3454030" y="2547429"/>
                  </a:cubicBezTo>
                  <a:cubicBezTo>
                    <a:pt x="3451896" y="2550275"/>
                    <a:pt x="3449762" y="2553832"/>
                    <a:pt x="3447628" y="2558100"/>
                  </a:cubicBezTo>
                  <a:cubicBezTo>
                    <a:pt x="3402811" y="2558100"/>
                    <a:pt x="3357995" y="2561657"/>
                    <a:pt x="3313890" y="2555967"/>
                  </a:cubicBezTo>
                  <a:cubicBezTo>
                    <a:pt x="3298240" y="2553832"/>
                    <a:pt x="3284724" y="2529645"/>
                    <a:pt x="3270496" y="2516129"/>
                  </a:cubicBezTo>
                  <a:cubicBezTo>
                    <a:pt x="3272631" y="2511861"/>
                    <a:pt x="3274764" y="2508304"/>
                    <a:pt x="3276899" y="2504036"/>
                  </a:cubicBezTo>
                  <a:cubicBezTo>
                    <a:pt x="3299663" y="2504036"/>
                    <a:pt x="3322427" y="2503147"/>
                    <a:pt x="3345102" y="2502969"/>
                  </a:cubicBezTo>
                  <a:close/>
                  <a:moveTo>
                    <a:pt x="3106969" y="2502791"/>
                  </a:moveTo>
                  <a:cubicBezTo>
                    <a:pt x="3149741" y="2502791"/>
                    <a:pt x="3192245" y="2503325"/>
                    <a:pt x="3234928" y="2505459"/>
                  </a:cubicBezTo>
                  <a:cubicBezTo>
                    <a:pt x="3249866" y="2506170"/>
                    <a:pt x="3264094" y="2531779"/>
                    <a:pt x="3278321" y="2546007"/>
                  </a:cubicBezTo>
                  <a:cubicBezTo>
                    <a:pt x="3276187" y="2550275"/>
                    <a:pt x="3274053" y="2554543"/>
                    <a:pt x="3271919" y="2558100"/>
                  </a:cubicBezTo>
                  <a:cubicBezTo>
                    <a:pt x="3242041" y="2558100"/>
                    <a:pt x="3212164" y="2558100"/>
                    <a:pt x="3181574" y="2558100"/>
                  </a:cubicBezTo>
                  <a:cubicBezTo>
                    <a:pt x="3131778" y="2558100"/>
                    <a:pt x="3081982" y="2558100"/>
                    <a:pt x="3032897" y="2558100"/>
                  </a:cubicBezTo>
                  <a:cubicBezTo>
                    <a:pt x="2987369" y="2558100"/>
                    <a:pt x="2985947" y="2557389"/>
                    <a:pt x="2977410" y="2503324"/>
                  </a:cubicBezTo>
                  <a:cubicBezTo>
                    <a:pt x="3021160" y="2503324"/>
                    <a:pt x="3064198" y="2502791"/>
                    <a:pt x="3106969" y="2502791"/>
                  </a:cubicBezTo>
                  <a:close/>
                  <a:moveTo>
                    <a:pt x="2165555" y="2502791"/>
                  </a:moveTo>
                  <a:cubicBezTo>
                    <a:pt x="2189920" y="2502791"/>
                    <a:pt x="2213751" y="2503325"/>
                    <a:pt x="2237582" y="2505459"/>
                  </a:cubicBezTo>
                  <a:cubicBezTo>
                    <a:pt x="2246118" y="2506882"/>
                    <a:pt x="2251098" y="2534625"/>
                    <a:pt x="2261769" y="2558100"/>
                  </a:cubicBezTo>
                  <a:cubicBezTo>
                    <a:pt x="2202013" y="2558100"/>
                    <a:pt x="2156485" y="2560234"/>
                    <a:pt x="2110246" y="2557389"/>
                  </a:cubicBezTo>
                  <a:cubicBezTo>
                    <a:pt x="2071120" y="2555255"/>
                    <a:pt x="2097441" y="2526088"/>
                    <a:pt x="2090327" y="2503324"/>
                  </a:cubicBezTo>
                  <a:cubicBezTo>
                    <a:pt x="2116292" y="2503324"/>
                    <a:pt x="2141190" y="2502791"/>
                    <a:pt x="2165555" y="2502791"/>
                  </a:cubicBezTo>
                  <a:close/>
                  <a:moveTo>
                    <a:pt x="1957301" y="2502613"/>
                  </a:moveTo>
                  <a:cubicBezTo>
                    <a:pt x="1994291" y="2502613"/>
                    <a:pt x="2031994" y="2502613"/>
                    <a:pt x="2068274" y="2502613"/>
                  </a:cubicBezTo>
                  <a:cubicBezTo>
                    <a:pt x="2077522" y="2556677"/>
                    <a:pt x="2076810" y="2558811"/>
                    <a:pt x="2028438" y="2558811"/>
                  </a:cubicBezTo>
                  <a:cubicBezTo>
                    <a:pt x="1990023" y="2558811"/>
                    <a:pt x="1951609" y="2558811"/>
                    <a:pt x="1913195" y="2558811"/>
                  </a:cubicBezTo>
                  <a:cubicBezTo>
                    <a:pt x="1908927" y="2504747"/>
                    <a:pt x="1910349" y="2503325"/>
                    <a:pt x="1957301" y="2502613"/>
                  </a:cubicBezTo>
                  <a:close/>
                  <a:moveTo>
                    <a:pt x="1775900" y="2502613"/>
                  </a:moveTo>
                  <a:cubicBezTo>
                    <a:pt x="1813602" y="2502613"/>
                    <a:pt x="1851305" y="2502613"/>
                    <a:pt x="1891142" y="2502613"/>
                  </a:cubicBezTo>
                  <a:cubicBezTo>
                    <a:pt x="1895410" y="2557388"/>
                    <a:pt x="1894698" y="2558100"/>
                    <a:pt x="1846326" y="2558100"/>
                  </a:cubicBezTo>
                  <a:cubicBezTo>
                    <a:pt x="1808623" y="2558100"/>
                    <a:pt x="1770920" y="2558100"/>
                    <a:pt x="1733928" y="2558100"/>
                  </a:cubicBezTo>
                  <a:cubicBezTo>
                    <a:pt x="1727526" y="2507592"/>
                    <a:pt x="1731083" y="2502613"/>
                    <a:pt x="1775900" y="2502613"/>
                  </a:cubicBezTo>
                  <a:close/>
                  <a:moveTo>
                    <a:pt x="1599478" y="2502613"/>
                  </a:moveTo>
                  <a:cubicBezTo>
                    <a:pt x="1637181" y="2502613"/>
                    <a:pt x="1674173" y="2502613"/>
                    <a:pt x="1711164" y="2502613"/>
                  </a:cubicBezTo>
                  <a:cubicBezTo>
                    <a:pt x="1717566" y="2552409"/>
                    <a:pt x="1713298" y="2558100"/>
                    <a:pt x="1668482" y="2558100"/>
                  </a:cubicBezTo>
                  <a:cubicBezTo>
                    <a:pt x="1628645" y="2558100"/>
                    <a:pt x="1589519" y="2558100"/>
                    <a:pt x="1549682" y="2558100"/>
                  </a:cubicBezTo>
                  <a:cubicBezTo>
                    <a:pt x="1553239" y="2504747"/>
                    <a:pt x="1554662" y="2502613"/>
                    <a:pt x="1599478" y="2502613"/>
                  </a:cubicBezTo>
                  <a:close/>
                  <a:moveTo>
                    <a:pt x="1420213" y="2502613"/>
                  </a:moveTo>
                  <a:cubicBezTo>
                    <a:pt x="1457915" y="2502613"/>
                    <a:pt x="1495618" y="2502613"/>
                    <a:pt x="1536166" y="2502613"/>
                  </a:cubicBezTo>
                  <a:cubicBezTo>
                    <a:pt x="1531187" y="2557388"/>
                    <a:pt x="1530475" y="2558100"/>
                    <a:pt x="1484236" y="2558100"/>
                  </a:cubicBezTo>
                  <a:cubicBezTo>
                    <a:pt x="1445822" y="2558100"/>
                    <a:pt x="1406697" y="2558100"/>
                    <a:pt x="1367571" y="2558100"/>
                  </a:cubicBezTo>
                  <a:cubicBezTo>
                    <a:pt x="1371128" y="2506170"/>
                    <a:pt x="1374685" y="2502613"/>
                    <a:pt x="1420213" y="2502613"/>
                  </a:cubicBezTo>
                  <a:close/>
                  <a:moveTo>
                    <a:pt x="1240947" y="2502613"/>
                  </a:moveTo>
                  <a:cubicBezTo>
                    <a:pt x="1279361" y="2502613"/>
                    <a:pt x="1318487" y="2502613"/>
                    <a:pt x="1357613" y="2502613"/>
                  </a:cubicBezTo>
                  <a:cubicBezTo>
                    <a:pt x="1349076" y="2557388"/>
                    <a:pt x="1347653" y="2558100"/>
                    <a:pt x="1300703" y="2558100"/>
                  </a:cubicBezTo>
                  <a:cubicBezTo>
                    <a:pt x="1261577" y="2558100"/>
                    <a:pt x="1223163" y="2558100"/>
                    <a:pt x="1184037" y="2558100"/>
                  </a:cubicBezTo>
                  <a:cubicBezTo>
                    <a:pt x="1191863" y="2506881"/>
                    <a:pt x="1196130" y="2502613"/>
                    <a:pt x="1240947" y="2502613"/>
                  </a:cubicBezTo>
                  <a:close/>
                  <a:moveTo>
                    <a:pt x="2870348" y="2502257"/>
                  </a:moveTo>
                  <a:cubicBezTo>
                    <a:pt x="2893289" y="2502079"/>
                    <a:pt x="2916231" y="2502612"/>
                    <a:pt x="2938995" y="2505458"/>
                  </a:cubicBezTo>
                  <a:cubicBezTo>
                    <a:pt x="2952512" y="2506881"/>
                    <a:pt x="2963182" y="2533202"/>
                    <a:pt x="2975275" y="2547429"/>
                  </a:cubicBezTo>
                  <a:cubicBezTo>
                    <a:pt x="2972430" y="2550986"/>
                    <a:pt x="2968873" y="2554543"/>
                    <a:pt x="2966027" y="2558100"/>
                  </a:cubicBezTo>
                  <a:cubicBezTo>
                    <a:pt x="2921211" y="2558100"/>
                    <a:pt x="2875683" y="2561657"/>
                    <a:pt x="2831578" y="2555966"/>
                  </a:cubicBezTo>
                  <a:cubicBezTo>
                    <a:pt x="2817351" y="2553831"/>
                    <a:pt x="2805969" y="2528222"/>
                    <a:pt x="2793875" y="2513283"/>
                  </a:cubicBezTo>
                  <a:cubicBezTo>
                    <a:pt x="2796721" y="2509726"/>
                    <a:pt x="2799566" y="2506170"/>
                    <a:pt x="2801701" y="2503324"/>
                  </a:cubicBezTo>
                  <a:cubicBezTo>
                    <a:pt x="2824464" y="2503324"/>
                    <a:pt x="2847406" y="2502435"/>
                    <a:pt x="2870348" y="2502257"/>
                  </a:cubicBezTo>
                  <a:close/>
                  <a:moveTo>
                    <a:pt x="1060969" y="2501190"/>
                  </a:moveTo>
                  <a:cubicBezTo>
                    <a:pt x="1099383" y="2504747"/>
                    <a:pt x="1138509" y="2501901"/>
                    <a:pt x="1177634" y="2501901"/>
                  </a:cubicBezTo>
                  <a:cubicBezTo>
                    <a:pt x="1166252" y="2555966"/>
                    <a:pt x="1164118" y="2557389"/>
                    <a:pt x="1115745" y="2558100"/>
                  </a:cubicBezTo>
                  <a:cubicBezTo>
                    <a:pt x="1078754" y="2558100"/>
                    <a:pt x="1041050" y="2558100"/>
                    <a:pt x="998368" y="2558100"/>
                  </a:cubicBezTo>
                  <a:cubicBezTo>
                    <a:pt x="1006905" y="2519685"/>
                    <a:pt x="1021132" y="2498344"/>
                    <a:pt x="1060969" y="2501190"/>
                  </a:cubicBezTo>
                  <a:close/>
                  <a:moveTo>
                    <a:pt x="857515" y="2501190"/>
                  </a:moveTo>
                  <a:cubicBezTo>
                    <a:pt x="903043" y="2504747"/>
                    <a:pt x="949282" y="2501901"/>
                    <a:pt x="995522" y="2501901"/>
                  </a:cubicBezTo>
                  <a:cubicBezTo>
                    <a:pt x="986985" y="2550986"/>
                    <a:pt x="979872" y="2557389"/>
                    <a:pt x="935055" y="2557389"/>
                  </a:cubicBezTo>
                  <a:cubicBezTo>
                    <a:pt x="884548" y="2558100"/>
                    <a:pt x="834041" y="2558100"/>
                    <a:pt x="780688" y="2558100"/>
                  </a:cubicBezTo>
                  <a:cubicBezTo>
                    <a:pt x="792781" y="2513283"/>
                    <a:pt x="816967" y="2498344"/>
                    <a:pt x="857515" y="2501190"/>
                  </a:cubicBezTo>
                  <a:close/>
                  <a:moveTo>
                    <a:pt x="2189208" y="2440011"/>
                  </a:moveTo>
                  <a:cubicBezTo>
                    <a:pt x="2239004" y="2440011"/>
                    <a:pt x="2287378" y="2440011"/>
                    <a:pt x="2338596" y="2440011"/>
                  </a:cubicBezTo>
                  <a:cubicBezTo>
                    <a:pt x="2340731" y="2453528"/>
                    <a:pt x="2342865" y="2465620"/>
                    <a:pt x="2345710" y="2483405"/>
                  </a:cubicBezTo>
                  <a:cubicBezTo>
                    <a:pt x="2293780" y="2483405"/>
                    <a:pt x="2243272" y="2483405"/>
                    <a:pt x="2189208" y="2483405"/>
                  </a:cubicBezTo>
                  <a:cubicBezTo>
                    <a:pt x="2189208" y="2469178"/>
                    <a:pt x="2189208" y="2457084"/>
                    <a:pt x="2189208" y="2440011"/>
                  </a:cubicBezTo>
                  <a:close/>
                  <a:moveTo>
                    <a:pt x="3481329" y="2439211"/>
                  </a:moveTo>
                  <a:cubicBezTo>
                    <a:pt x="3504360" y="2439122"/>
                    <a:pt x="3527301" y="2439656"/>
                    <a:pt x="3550065" y="2442146"/>
                  </a:cubicBezTo>
                  <a:cubicBezTo>
                    <a:pt x="3563581" y="2443568"/>
                    <a:pt x="3574252" y="2467044"/>
                    <a:pt x="3592036" y="2486962"/>
                  </a:cubicBezTo>
                  <a:cubicBezTo>
                    <a:pt x="3535837" y="2486962"/>
                    <a:pt x="3490310" y="2489807"/>
                    <a:pt x="3445494" y="2485539"/>
                  </a:cubicBezTo>
                  <a:cubicBezTo>
                    <a:pt x="3431977" y="2484117"/>
                    <a:pt x="3420595" y="2462064"/>
                    <a:pt x="3408502" y="2449259"/>
                  </a:cubicBezTo>
                  <a:cubicBezTo>
                    <a:pt x="3409925" y="2446414"/>
                    <a:pt x="3411348" y="2442857"/>
                    <a:pt x="3412059" y="2440012"/>
                  </a:cubicBezTo>
                  <a:cubicBezTo>
                    <a:pt x="3435179" y="2440012"/>
                    <a:pt x="3458298" y="2439300"/>
                    <a:pt x="3481329" y="2439211"/>
                  </a:cubicBezTo>
                  <a:close/>
                  <a:moveTo>
                    <a:pt x="2599582" y="2438767"/>
                  </a:moveTo>
                  <a:cubicBezTo>
                    <a:pt x="2622790" y="2438767"/>
                    <a:pt x="2645910" y="2439301"/>
                    <a:pt x="2668674" y="2441435"/>
                  </a:cubicBezTo>
                  <a:cubicBezTo>
                    <a:pt x="2678633" y="2441435"/>
                    <a:pt x="2685747" y="2466332"/>
                    <a:pt x="2697840" y="2487673"/>
                  </a:cubicBezTo>
                  <a:cubicBezTo>
                    <a:pt x="2643064" y="2487673"/>
                    <a:pt x="2598248" y="2489808"/>
                    <a:pt x="2553431" y="2486251"/>
                  </a:cubicBezTo>
                  <a:cubicBezTo>
                    <a:pt x="2542049" y="2485540"/>
                    <a:pt x="2532801" y="2462776"/>
                    <a:pt x="2522842" y="2450682"/>
                  </a:cubicBezTo>
                  <a:cubicBezTo>
                    <a:pt x="2524976" y="2447126"/>
                    <a:pt x="2527821" y="2443569"/>
                    <a:pt x="2529956" y="2439300"/>
                  </a:cubicBezTo>
                  <a:cubicBezTo>
                    <a:pt x="2553076" y="2439300"/>
                    <a:pt x="2576373" y="2438767"/>
                    <a:pt x="2599582" y="2438767"/>
                  </a:cubicBezTo>
                  <a:close/>
                  <a:moveTo>
                    <a:pt x="2768889" y="2438500"/>
                  </a:moveTo>
                  <a:cubicBezTo>
                    <a:pt x="2791564" y="2438412"/>
                    <a:pt x="2814150" y="2438945"/>
                    <a:pt x="2836558" y="2441435"/>
                  </a:cubicBezTo>
                  <a:cubicBezTo>
                    <a:pt x="2847229" y="2442857"/>
                    <a:pt x="2855766" y="2467044"/>
                    <a:pt x="2865725" y="2480560"/>
                  </a:cubicBezTo>
                  <a:cubicBezTo>
                    <a:pt x="2861457" y="2482694"/>
                    <a:pt x="2858611" y="2485540"/>
                    <a:pt x="2855054" y="2488385"/>
                  </a:cubicBezTo>
                  <a:cubicBezTo>
                    <a:pt x="2818774" y="2488385"/>
                    <a:pt x="2782495" y="2488385"/>
                    <a:pt x="2746214" y="2488385"/>
                  </a:cubicBezTo>
                  <a:cubicBezTo>
                    <a:pt x="2705665" y="2488385"/>
                    <a:pt x="2705665" y="2487674"/>
                    <a:pt x="2700686" y="2439301"/>
                  </a:cubicBezTo>
                  <a:cubicBezTo>
                    <a:pt x="2723450" y="2439301"/>
                    <a:pt x="2746214" y="2438589"/>
                    <a:pt x="2768889" y="2438500"/>
                  </a:cubicBezTo>
                  <a:close/>
                  <a:moveTo>
                    <a:pt x="2428497" y="2437077"/>
                  </a:moveTo>
                  <a:cubicBezTo>
                    <a:pt x="2450816" y="2436988"/>
                    <a:pt x="2473046" y="2437522"/>
                    <a:pt x="2495099" y="2440012"/>
                  </a:cubicBezTo>
                  <a:cubicBezTo>
                    <a:pt x="2505770" y="2440723"/>
                    <a:pt x="2513595" y="2464910"/>
                    <a:pt x="2522843" y="2478426"/>
                  </a:cubicBezTo>
                  <a:cubicBezTo>
                    <a:pt x="2520708" y="2481271"/>
                    <a:pt x="2517863" y="2484828"/>
                    <a:pt x="2515729" y="2487674"/>
                  </a:cubicBezTo>
                  <a:cubicBezTo>
                    <a:pt x="2470201" y="2487674"/>
                    <a:pt x="2423962" y="2489808"/>
                    <a:pt x="2378434" y="2485539"/>
                  </a:cubicBezTo>
                  <a:cubicBezTo>
                    <a:pt x="2369186" y="2484828"/>
                    <a:pt x="2361361" y="2460642"/>
                    <a:pt x="2352824" y="2447125"/>
                  </a:cubicBezTo>
                  <a:cubicBezTo>
                    <a:pt x="2355670" y="2444280"/>
                    <a:pt x="2358515" y="2441434"/>
                    <a:pt x="2361361" y="2437878"/>
                  </a:cubicBezTo>
                  <a:cubicBezTo>
                    <a:pt x="2383769" y="2437878"/>
                    <a:pt x="2406177" y="2437166"/>
                    <a:pt x="2428497" y="2437077"/>
                  </a:cubicBezTo>
                  <a:close/>
                  <a:moveTo>
                    <a:pt x="3101634" y="2436722"/>
                  </a:moveTo>
                  <a:cubicBezTo>
                    <a:pt x="3123597" y="2436455"/>
                    <a:pt x="3144227" y="2436811"/>
                    <a:pt x="3164501" y="2439301"/>
                  </a:cubicBezTo>
                  <a:cubicBezTo>
                    <a:pt x="3180863" y="2441435"/>
                    <a:pt x="3194379" y="2460642"/>
                    <a:pt x="3209318" y="2472735"/>
                  </a:cubicBezTo>
                  <a:cubicBezTo>
                    <a:pt x="3207183" y="2477003"/>
                    <a:pt x="3205761" y="2481271"/>
                    <a:pt x="3203626" y="2485540"/>
                  </a:cubicBezTo>
                  <a:cubicBezTo>
                    <a:pt x="3155254" y="2485540"/>
                    <a:pt x="3106880" y="2487674"/>
                    <a:pt x="3059218" y="2483406"/>
                  </a:cubicBezTo>
                  <a:cubicBezTo>
                    <a:pt x="3049970" y="2483406"/>
                    <a:pt x="3042856" y="2459219"/>
                    <a:pt x="3030763" y="2437878"/>
                  </a:cubicBezTo>
                  <a:cubicBezTo>
                    <a:pt x="3056373" y="2437878"/>
                    <a:pt x="3079670" y="2436989"/>
                    <a:pt x="3101634" y="2436722"/>
                  </a:cubicBezTo>
                  <a:close/>
                  <a:moveTo>
                    <a:pt x="2934639" y="2436722"/>
                  </a:moveTo>
                  <a:cubicBezTo>
                    <a:pt x="2955714" y="2436455"/>
                    <a:pt x="2976699" y="2436811"/>
                    <a:pt x="2997329" y="2439301"/>
                  </a:cubicBezTo>
                  <a:cubicBezTo>
                    <a:pt x="3012268" y="2441435"/>
                    <a:pt x="3024362" y="2462776"/>
                    <a:pt x="3037877" y="2475580"/>
                  </a:cubicBezTo>
                  <a:cubicBezTo>
                    <a:pt x="3035743" y="2479138"/>
                    <a:pt x="3032897" y="2483406"/>
                    <a:pt x="3030764" y="2486962"/>
                  </a:cubicBezTo>
                  <a:cubicBezTo>
                    <a:pt x="2985236" y="2486962"/>
                    <a:pt x="2939708" y="2489808"/>
                    <a:pt x="2894891" y="2484829"/>
                  </a:cubicBezTo>
                  <a:cubicBezTo>
                    <a:pt x="2882798" y="2483406"/>
                    <a:pt x="2873550" y="2460642"/>
                    <a:pt x="2862879" y="2447126"/>
                  </a:cubicBezTo>
                  <a:cubicBezTo>
                    <a:pt x="2866436" y="2444992"/>
                    <a:pt x="2869281" y="2441435"/>
                    <a:pt x="2871416" y="2437878"/>
                  </a:cubicBezTo>
                  <a:cubicBezTo>
                    <a:pt x="2892401" y="2437878"/>
                    <a:pt x="2913565" y="2436989"/>
                    <a:pt x="2934639" y="2436722"/>
                  </a:cubicBezTo>
                  <a:close/>
                  <a:moveTo>
                    <a:pt x="2056892" y="2436455"/>
                  </a:moveTo>
                  <a:cubicBezTo>
                    <a:pt x="2081791" y="2436455"/>
                    <a:pt x="2106688" y="2436455"/>
                    <a:pt x="2131587" y="2437167"/>
                  </a:cubicBezTo>
                  <a:cubicBezTo>
                    <a:pt x="2174270" y="2437878"/>
                    <a:pt x="2174981" y="2438590"/>
                    <a:pt x="2166444" y="2485540"/>
                  </a:cubicBezTo>
                  <a:cubicBezTo>
                    <a:pt x="2118070" y="2485540"/>
                    <a:pt x="2068986" y="2485540"/>
                    <a:pt x="2019901" y="2485540"/>
                  </a:cubicBezTo>
                  <a:cubicBezTo>
                    <a:pt x="2011364" y="2439301"/>
                    <a:pt x="2013499" y="2437167"/>
                    <a:pt x="2056892" y="2436455"/>
                  </a:cubicBezTo>
                  <a:close/>
                  <a:moveTo>
                    <a:pt x="1889720" y="2435032"/>
                  </a:moveTo>
                  <a:cubicBezTo>
                    <a:pt x="1920309" y="2435032"/>
                    <a:pt x="1950898" y="2434321"/>
                    <a:pt x="1981487" y="2437166"/>
                  </a:cubicBezTo>
                  <a:cubicBezTo>
                    <a:pt x="1987889" y="2437878"/>
                    <a:pt x="1999271" y="2452816"/>
                    <a:pt x="1998560" y="2459930"/>
                  </a:cubicBezTo>
                  <a:cubicBezTo>
                    <a:pt x="1997848" y="2469889"/>
                    <a:pt x="1987889" y="2486251"/>
                    <a:pt x="1980775" y="2486251"/>
                  </a:cubicBezTo>
                  <a:cubicBezTo>
                    <a:pt x="1934536" y="2488385"/>
                    <a:pt x="1889008" y="2487674"/>
                    <a:pt x="1843480" y="2487674"/>
                  </a:cubicBezTo>
                  <a:cubicBezTo>
                    <a:pt x="1844191" y="2436455"/>
                    <a:pt x="1844903" y="2435032"/>
                    <a:pt x="1889720" y="2435032"/>
                  </a:cubicBezTo>
                  <a:close/>
                  <a:moveTo>
                    <a:pt x="1711877" y="2435032"/>
                  </a:moveTo>
                  <a:cubicBezTo>
                    <a:pt x="1748868" y="2434321"/>
                    <a:pt x="1786571" y="2435032"/>
                    <a:pt x="1825697" y="2435032"/>
                  </a:cubicBezTo>
                  <a:cubicBezTo>
                    <a:pt x="1830676" y="2474158"/>
                    <a:pt x="1821428" y="2491231"/>
                    <a:pt x="1785148" y="2489096"/>
                  </a:cubicBezTo>
                  <a:cubicBezTo>
                    <a:pt x="1747445" y="2486251"/>
                    <a:pt x="1709742" y="2488385"/>
                    <a:pt x="1672750" y="2488385"/>
                  </a:cubicBezTo>
                  <a:cubicBezTo>
                    <a:pt x="1667059" y="2443569"/>
                    <a:pt x="1672750" y="2435744"/>
                    <a:pt x="1711877" y="2435032"/>
                  </a:cubicBezTo>
                  <a:close/>
                  <a:moveTo>
                    <a:pt x="1543281" y="2434321"/>
                  </a:moveTo>
                  <a:cubicBezTo>
                    <a:pt x="1580272" y="2434321"/>
                    <a:pt x="1617263" y="2435033"/>
                    <a:pt x="1654967" y="2435033"/>
                  </a:cubicBezTo>
                  <a:cubicBezTo>
                    <a:pt x="1657100" y="2475581"/>
                    <a:pt x="1645007" y="2491231"/>
                    <a:pt x="1608727" y="2488385"/>
                  </a:cubicBezTo>
                  <a:cubicBezTo>
                    <a:pt x="1571025" y="2485540"/>
                    <a:pt x="1533322" y="2487674"/>
                    <a:pt x="1495619" y="2487674"/>
                  </a:cubicBezTo>
                  <a:cubicBezTo>
                    <a:pt x="1497754" y="2439301"/>
                    <a:pt x="1501310" y="2435033"/>
                    <a:pt x="1543281" y="2434321"/>
                  </a:cubicBezTo>
                  <a:close/>
                  <a:moveTo>
                    <a:pt x="887395" y="2434321"/>
                  </a:moveTo>
                  <a:cubicBezTo>
                    <a:pt x="966357" y="2435744"/>
                    <a:pt x="1045320" y="2434321"/>
                    <a:pt x="1126416" y="2434321"/>
                  </a:cubicBezTo>
                  <a:cubicBezTo>
                    <a:pt x="1120014" y="2477003"/>
                    <a:pt x="1100095" y="2489096"/>
                    <a:pt x="1063815" y="2488385"/>
                  </a:cubicBezTo>
                  <a:cubicBezTo>
                    <a:pt x="984853" y="2485540"/>
                    <a:pt x="905890" y="2487673"/>
                    <a:pt x="824082" y="2487673"/>
                  </a:cubicBezTo>
                  <a:cubicBezTo>
                    <a:pt x="834041" y="2452817"/>
                    <a:pt x="848981" y="2432897"/>
                    <a:pt x="887395" y="2434321"/>
                  </a:cubicBezTo>
                  <a:close/>
                  <a:moveTo>
                    <a:pt x="1368994" y="2433610"/>
                  </a:moveTo>
                  <a:cubicBezTo>
                    <a:pt x="1407407" y="2436455"/>
                    <a:pt x="1445110" y="2434322"/>
                    <a:pt x="1482814" y="2434322"/>
                  </a:cubicBezTo>
                  <a:cubicBezTo>
                    <a:pt x="1483525" y="2480560"/>
                    <a:pt x="1462895" y="2490520"/>
                    <a:pt x="1428037" y="2487674"/>
                  </a:cubicBezTo>
                  <a:cubicBezTo>
                    <a:pt x="1391758" y="2484829"/>
                    <a:pt x="1355477" y="2486963"/>
                    <a:pt x="1317063" y="2486963"/>
                  </a:cubicBezTo>
                  <a:cubicBezTo>
                    <a:pt x="1319198" y="2450683"/>
                    <a:pt x="1332002" y="2431476"/>
                    <a:pt x="1368994" y="2433610"/>
                  </a:cubicBezTo>
                  <a:close/>
                  <a:moveTo>
                    <a:pt x="1196841" y="2433609"/>
                  </a:moveTo>
                  <a:cubicBezTo>
                    <a:pt x="1233833" y="2435743"/>
                    <a:pt x="1271536" y="2434320"/>
                    <a:pt x="1310661" y="2434320"/>
                  </a:cubicBezTo>
                  <a:cubicBezTo>
                    <a:pt x="1308527" y="2474869"/>
                    <a:pt x="1292877" y="2491230"/>
                    <a:pt x="1255174" y="2488385"/>
                  </a:cubicBezTo>
                  <a:cubicBezTo>
                    <a:pt x="1218183" y="2484828"/>
                    <a:pt x="1180480" y="2487674"/>
                    <a:pt x="1141354" y="2487674"/>
                  </a:cubicBezTo>
                  <a:cubicBezTo>
                    <a:pt x="1146333" y="2449260"/>
                    <a:pt x="1160561" y="2432187"/>
                    <a:pt x="1196841" y="2433609"/>
                  </a:cubicBezTo>
                  <a:close/>
                  <a:moveTo>
                    <a:pt x="2110957" y="2377411"/>
                  </a:moveTo>
                  <a:cubicBezTo>
                    <a:pt x="2157908" y="2377411"/>
                    <a:pt x="2205570" y="2377411"/>
                    <a:pt x="2256789" y="2377411"/>
                  </a:cubicBezTo>
                  <a:cubicBezTo>
                    <a:pt x="2257500" y="2393061"/>
                    <a:pt x="2258212" y="2405154"/>
                    <a:pt x="2258923" y="2420093"/>
                  </a:cubicBezTo>
                  <a:cubicBezTo>
                    <a:pt x="2207704" y="2420093"/>
                    <a:pt x="2160753" y="2420093"/>
                    <a:pt x="2110957" y="2420093"/>
                  </a:cubicBezTo>
                  <a:cubicBezTo>
                    <a:pt x="2110957" y="2405866"/>
                    <a:pt x="2110957" y="2393061"/>
                    <a:pt x="2110957" y="2377411"/>
                  </a:cubicBezTo>
                  <a:close/>
                  <a:moveTo>
                    <a:pt x="1943783" y="2376699"/>
                  </a:moveTo>
                  <a:cubicBezTo>
                    <a:pt x="1993580" y="2376699"/>
                    <a:pt x="2040531" y="2376699"/>
                    <a:pt x="2090327" y="2376699"/>
                  </a:cubicBezTo>
                  <a:cubicBezTo>
                    <a:pt x="2090327" y="2391638"/>
                    <a:pt x="2090327" y="2403731"/>
                    <a:pt x="2090327" y="2419381"/>
                  </a:cubicBezTo>
                  <a:cubicBezTo>
                    <a:pt x="2040531" y="2419381"/>
                    <a:pt x="1992158" y="2419381"/>
                    <a:pt x="1938804" y="2419381"/>
                  </a:cubicBezTo>
                  <a:cubicBezTo>
                    <a:pt x="1940938" y="2404442"/>
                    <a:pt x="1942361" y="2391638"/>
                    <a:pt x="1943783" y="2376699"/>
                  </a:cubicBezTo>
                  <a:close/>
                  <a:moveTo>
                    <a:pt x="3440782" y="2375544"/>
                  </a:moveTo>
                  <a:cubicBezTo>
                    <a:pt x="3461678" y="2375277"/>
                    <a:pt x="3482486" y="2375633"/>
                    <a:pt x="3503115" y="2378123"/>
                  </a:cubicBezTo>
                  <a:cubicBezTo>
                    <a:pt x="3518055" y="2380257"/>
                    <a:pt x="3530859" y="2401598"/>
                    <a:pt x="3544375" y="2413691"/>
                  </a:cubicBezTo>
                  <a:cubicBezTo>
                    <a:pt x="3542952" y="2417248"/>
                    <a:pt x="3541530" y="2420093"/>
                    <a:pt x="3539396" y="2422939"/>
                  </a:cubicBezTo>
                  <a:cubicBezTo>
                    <a:pt x="3496002" y="2422939"/>
                    <a:pt x="3452608" y="2425784"/>
                    <a:pt x="3409926" y="2421517"/>
                  </a:cubicBezTo>
                  <a:cubicBezTo>
                    <a:pt x="3396409" y="2420093"/>
                    <a:pt x="3385027" y="2398752"/>
                    <a:pt x="3372934" y="2386659"/>
                  </a:cubicBezTo>
                  <a:cubicBezTo>
                    <a:pt x="3374357" y="2383102"/>
                    <a:pt x="3376491" y="2380257"/>
                    <a:pt x="3377914" y="2376700"/>
                  </a:cubicBezTo>
                  <a:cubicBezTo>
                    <a:pt x="3398900" y="2376700"/>
                    <a:pt x="3419885" y="2375811"/>
                    <a:pt x="3440782" y="2375544"/>
                  </a:cubicBezTo>
                  <a:close/>
                  <a:moveTo>
                    <a:pt x="2506392" y="2375366"/>
                  </a:moveTo>
                  <a:cubicBezTo>
                    <a:pt x="2529601" y="2375277"/>
                    <a:pt x="2551298" y="2375633"/>
                    <a:pt x="2572639" y="2377411"/>
                  </a:cubicBezTo>
                  <a:cubicBezTo>
                    <a:pt x="2582598" y="2378123"/>
                    <a:pt x="2590423" y="2400886"/>
                    <a:pt x="2598959" y="2412979"/>
                  </a:cubicBezTo>
                  <a:cubicBezTo>
                    <a:pt x="2596826" y="2416536"/>
                    <a:pt x="2594691" y="2419382"/>
                    <a:pt x="2592557" y="2422227"/>
                  </a:cubicBezTo>
                  <a:cubicBezTo>
                    <a:pt x="2548452" y="2422227"/>
                    <a:pt x="2503635" y="2424361"/>
                    <a:pt x="2459530" y="2420805"/>
                  </a:cubicBezTo>
                  <a:cubicBezTo>
                    <a:pt x="2450283" y="2420093"/>
                    <a:pt x="2443880" y="2396618"/>
                    <a:pt x="2431075" y="2375988"/>
                  </a:cubicBezTo>
                  <a:cubicBezTo>
                    <a:pt x="2458463" y="2375988"/>
                    <a:pt x="2483184" y="2375455"/>
                    <a:pt x="2506392" y="2375366"/>
                  </a:cubicBezTo>
                  <a:close/>
                  <a:moveTo>
                    <a:pt x="2342865" y="2375366"/>
                  </a:moveTo>
                  <a:cubicBezTo>
                    <a:pt x="2364918" y="2375277"/>
                    <a:pt x="2386971" y="2375633"/>
                    <a:pt x="2409023" y="2377411"/>
                  </a:cubicBezTo>
                  <a:cubicBezTo>
                    <a:pt x="2417559" y="2378123"/>
                    <a:pt x="2423962" y="2401597"/>
                    <a:pt x="2436766" y="2422938"/>
                  </a:cubicBezTo>
                  <a:cubicBezTo>
                    <a:pt x="2380568" y="2422938"/>
                    <a:pt x="2337174" y="2425073"/>
                    <a:pt x="2294492" y="2421516"/>
                  </a:cubicBezTo>
                  <a:cubicBezTo>
                    <a:pt x="2285243" y="2420805"/>
                    <a:pt x="2277419" y="2398752"/>
                    <a:pt x="2268882" y="2386659"/>
                  </a:cubicBezTo>
                  <a:cubicBezTo>
                    <a:pt x="2271728" y="2383102"/>
                    <a:pt x="2273862" y="2379545"/>
                    <a:pt x="2276708" y="2375988"/>
                  </a:cubicBezTo>
                  <a:cubicBezTo>
                    <a:pt x="2298760" y="2375988"/>
                    <a:pt x="2320812" y="2375455"/>
                    <a:pt x="2342865" y="2375366"/>
                  </a:cubicBezTo>
                  <a:close/>
                  <a:moveTo>
                    <a:pt x="3109014" y="2375277"/>
                  </a:moveTo>
                  <a:cubicBezTo>
                    <a:pt x="3155965" y="2375277"/>
                    <a:pt x="3202916" y="2375277"/>
                    <a:pt x="3249155" y="2375277"/>
                  </a:cubicBezTo>
                  <a:cubicBezTo>
                    <a:pt x="3357995" y="2375277"/>
                    <a:pt x="3357995" y="2375277"/>
                    <a:pt x="3408503" y="2472024"/>
                  </a:cubicBezTo>
                  <a:cubicBezTo>
                    <a:pt x="3410637" y="2476292"/>
                    <a:pt x="3412771" y="2480561"/>
                    <a:pt x="3416328" y="2489808"/>
                  </a:cubicBezTo>
                  <a:cubicBezTo>
                    <a:pt x="3356573" y="2489808"/>
                    <a:pt x="3301085" y="2491231"/>
                    <a:pt x="3246309" y="2488385"/>
                  </a:cubicBezTo>
                  <a:cubicBezTo>
                    <a:pt x="3237062" y="2487674"/>
                    <a:pt x="3224257" y="2471313"/>
                    <a:pt x="3219989" y="2459219"/>
                  </a:cubicBezTo>
                  <a:cubicBezTo>
                    <a:pt x="3209318" y="2430053"/>
                    <a:pt x="3192245" y="2417960"/>
                    <a:pt x="3161656" y="2422228"/>
                  </a:cubicBezTo>
                  <a:cubicBezTo>
                    <a:pt x="3130355" y="2427207"/>
                    <a:pt x="3112571" y="2412980"/>
                    <a:pt x="3109014" y="2375277"/>
                  </a:cubicBezTo>
                  <a:close/>
                  <a:moveTo>
                    <a:pt x="3001508" y="2375099"/>
                  </a:moveTo>
                  <a:cubicBezTo>
                    <a:pt x="3022938" y="2374921"/>
                    <a:pt x="3044279" y="2375277"/>
                    <a:pt x="3065620" y="2377411"/>
                  </a:cubicBezTo>
                  <a:cubicBezTo>
                    <a:pt x="3077714" y="2378834"/>
                    <a:pt x="3087673" y="2399464"/>
                    <a:pt x="3098343" y="2411557"/>
                  </a:cubicBezTo>
                  <a:cubicBezTo>
                    <a:pt x="3096209" y="2415825"/>
                    <a:pt x="3094075" y="2419382"/>
                    <a:pt x="3091941" y="2422939"/>
                  </a:cubicBezTo>
                  <a:cubicBezTo>
                    <a:pt x="3049259" y="2422939"/>
                    <a:pt x="3006577" y="2425784"/>
                    <a:pt x="2965316" y="2421516"/>
                  </a:cubicBezTo>
                  <a:cubicBezTo>
                    <a:pt x="2952512" y="2420093"/>
                    <a:pt x="2941841" y="2398752"/>
                    <a:pt x="2930459" y="2386659"/>
                  </a:cubicBezTo>
                  <a:cubicBezTo>
                    <a:pt x="2932593" y="2383102"/>
                    <a:pt x="2934727" y="2379546"/>
                    <a:pt x="2936861" y="2375988"/>
                  </a:cubicBezTo>
                  <a:cubicBezTo>
                    <a:pt x="2958558" y="2375988"/>
                    <a:pt x="2980077" y="2375277"/>
                    <a:pt x="3001508" y="2375099"/>
                  </a:cubicBezTo>
                  <a:close/>
                  <a:moveTo>
                    <a:pt x="2836202" y="2375099"/>
                  </a:moveTo>
                  <a:cubicBezTo>
                    <a:pt x="2857188" y="2374921"/>
                    <a:pt x="2878173" y="2375277"/>
                    <a:pt x="2899158" y="2377411"/>
                  </a:cubicBezTo>
                  <a:cubicBezTo>
                    <a:pt x="2911252" y="2378834"/>
                    <a:pt x="2921923" y="2400175"/>
                    <a:pt x="2933304" y="2412268"/>
                  </a:cubicBezTo>
                  <a:cubicBezTo>
                    <a:pt x="2929748" y="2415825"/>
                    <a:pt x="2926902" y="2419382"/>
                    <a:pt x="2924057" y="2422939"/>
                  </a:cubicBezTo>
                  <a:cubicBezTo>
                    <a:pt x="2882797" y="2422939"/>
                    <a:pt x="2841538" y="2425784"/>
                    <a:pt x="2800989" y="2421516"/>
                  </a:cubicBezTo>
                  <a:cubicBezTo>
                    <a:pt x="2788184" y="2420093"/>
                    <a:pt x="2776802" y="2399464"/>
                    <a:pt x="2765420" y="2387370"/>
                  </a:cubicBezTo>
                  <a:cubicBezTo>
                    <a:pt x="2768266" y="2383814"/>
                    <a:pt x="2770400" y="2379546"/>
                    <a:pt x="2773246" y="2375988"/>
                  </a:cubicBezTo>
                  <a:cubicBezTo>
                    <a:pt x="2794231" y="2375988"/>
                    <a:pt x="2815217" y="2375277"/>
                    <a:pt x="2836202" y="2375099"/>
                  </a:cubicBezTo>
                  <a:close/>
                  <a:moveTo>
                    <a:pt x="2671431" y="2374388"/>
                  </a:moveTo>
                  <a:cubicBezTo>
                    <a:pt x="2691972" y="2374210"/>
                    <a:pt x="2712424" y="2374566"/>
                    <a:pt x="2732698" y="2376700"/>
                  </a:cubicBezTo>
                  <a:cubicBezTo>
                    <a:pt x="2744792" y="2378123"/>
                    <a:pt x="2754751" y="2398753"/>
                    <a:pt x="2765421" y="2410135"/>
                  </a:cubicBezTo>
                  <a:cubicBezTo>
                    <a:pt x="2763287" y="2413691"/>
                    <a:pt x="2760442" y="2417959"/>
                    <a:pt x="2758307" y="2421517"/>
                  </a:cubicBezTo>
                  <a:cubicBezTo>
                    <a:pt x="2714202" y="2421517"/>
                    <a:pt x="2669386" y="2423650"/>
                    <a:pt x="2625992" y="2420094"/>
                  </a:cubicBezTo>
                  <a:cubicBezTo>
                    <a:pt x="2616744" y="2419382"/>
                    <a:pt x="2609631" y="2397329"/>
                    <a:pt x="2601805" y="2385236"/>
                  </a:cubicBezTo>
                  <a:cubicBezTo>
                    <a:pt x="2604651" y="2382391"/>
                    <a:pt x="2607496" y="2378835"/>
                    <a:pt x="2609631" y="2375277"/>
                  </a:cubicBezTo>
                  <a:cubicBezTo>
                    <a:pt x="2630261" y="2375277"/>
                    <a:pt x="2650890" y="2374566"/>
                    <a:pt x="2671431" y="2374388"/>
                  </a:cubicBezTo>
                  <a:close/>
                  <a:moveTo>
                    <a:pt x="1814315" y="2373144"/>
                  </a:moveTo>
                  <a:cubicBezTo>
                    <a:pt x="1850594" y="2375277"/>
                    <a:pt x="1886874" y="2373855"/>
                    <a:pt x="1923866" y="2373855"/>
                  </a:cubicBezTo>
                  <a:cubicBezTo>
                    <a:pt x="1929557" y="2410135"/>
                    <a:pt x="1918887" y="2425073"/>
                    <a:pt x="1883318" y="2422940"/>
                  </a:cubicBezTo>
                  <a:cubicBezTo>
                    <a:pt x="1847749" y="2420805"/>
                    <a:pt x="1811468" y="2422228"/>
                    <a:pt x="1774477" y="2422228"/>
                  </a:cubicBezTo>
                  <a:cubicBezTo>
                    <a:pt x="1768786" y="2383103"/>
                    <a:pt x="1782302" y="2371009"/>
                    <a:pt x="1814315" y="2373144"/>
                  </a:cubicBezTo>
                  <a:close/>
                  <a:moveTo>
                    <a:pt x="1645719" y="2373143"/>
                  </a:moveTo>
                  <a:cubicBezTo>
                    <a:pt x="1681999" y="2375278"/>
                    <a:pt x="1718279" y="2373854"/>
                    <a:pt x="1754560" y="2373854"/>
                  </a:cubicBezTo>
                  <a:cubicBezTo>
                    <a:pt x="1762384" y="2410134"/>
                    <a:pt x="1751714" y="2424362"/>
                    <a:pt x="1717568" y="2422939"/>
                  </a:cubicBezTo>
                  <a:cubicBezTo>
                    <a:pt x="1680576" y="2420805"/>
                    <a:pt x="1642873" y="2422227"/>
                    <a:pt x="1605882" y="2422227"/>
                  </a:cubicBezTo>
                  <a:cubicBezTo>
                    <a:pt x="1600902" y="2385236"/>
                    <a:pt x="1612995" y="2371720"/>
                    <a:pt x="1645719" y="2373143"/>
                  </a:cubicBezTo>
                  <a:close/>
                  <a:moveTo>
                    <a:pt x="1479968" y="2372432"/>
                  </a:moveTo>
                  <a:cubicBezTo>
                    <a:pt x="1516248" y="2374566"/>
                    <a:pt x="1553239" y="2373143"/>
                    <a:pt x="1590230" y="2373143"/>
                  </a:cubicBezTo>
                  <a:cubicBezTo>
                    <a:pt x="1591653" y="2412980"/>
                    <a:pt x="1575292" y="2425073"/>
                    <a:pt x="1542569" y="2422939"/>
                  </a:cubicBezTo>
                  <a:cubicBezTo>
                    <a:pt x="1507000" y="2420805"/>
                    <a:pt x="1470720" y="2422228"/>
                    <a:pt x="1433728" y="2422228"/>
                  </a:cubicBezTo>
                  <a:cubicBezTo>
                    <a:pt x="1432306" y="2383813"/>
                    <a:pt x="1446533" y="2371009"/>
                    <a:pt x="1479968" y="2372432"/>
                  </a:cubicBezTo>
                  <a:close/>
                  <a:moveTo>
                    <a:pt x="1312083" y="2372431"/>
                  </a:moveTo>
                  <a:cubicBezTo>
                    <a:pt x="1348364" y="2374565"/>
                    <a:pt x="1384643" y="2373142"/>
                    <a:pt x="1423058" y="2373142"/>
                  </a:cubicBezTo>
                  <a:cubicBezTo>
                    <a:pt x="1422347" y="2411556"/>
                    <a:pt x="1406696" y="2425072"/>
                    <a:pt x="1373973" y="2422938"/>
                  </a:cubicBezTo>
                  <a:cubicBezTo>
                    <a:pt x="1337694" y="2420804"/>
                    <a:pt x="1301413" y="2422227"/>
                    <a:pt x="1262999" y="2422227"/>
                  </a:cubicBezTo>
                  <a:cubicBezTo>
                    <a:pt x="1265133" y="2385947"/>
                    <a:pt x="1278649" y="2371008"/>
                    <a:pt x="1312083" y="2372431"/>
                  </a:cubicBezTo>
                  <a:close/>
                  <a:moveTo>
                    <a:pt x="1159406" y="2371276"/>
                  </a:moveTo>
                  <a:cubicBezTo>
                    <a:pt x="1187238" y="2369586"/>
                    <a:pt x="1221384" y="2371009"/>
                    <a:pt x="1254462" y="2376700"/>
                  </a:cubicBezTo>
                  <a:cubicBezTo>
                    <a:pt x="1247349" y="2418670"/>
                    <a:pt x="1244504" y="2422228"/>
                    <a:pt x="1205378" y="2422228"/>
                  </a:cubicBezTo>
                  <a:cubicBezTo>
                    <a:pt x="1102940" y="2422228"/>
                    <a:pt x="1000502" y="2422228"/>
                    <a:pt x="898064" y="2422228"/>
                  </a:cubicBezTo>
                  <a:cubicBezTo>
                    <a:pt x="887394" y="2422228"/>
                    <a:pt x="877435" y="2420094"/>
                    <a:pt x="865341" y="2419382"/>
                  </a:cubicBezTo>
                  <a:cubicBezTo>
                    <a:pt x="873878" y="2386659"/>
                    <a:pt x="889528" y="2371009"/>
                    <a:pt x="922963" y="2372432"/>
                  </a:cubicBezTo>
                  <a:cubicBezTo>
                    <a:pt x="971336" y="2374566"/>
                    <a:pt x="1019709" y="2372432"/>
                    <a:pt x="1068083" y="2373854"/>
                  </a:cubicBezTo>
                  <a:cubicBezTo>
                    <a:pt x="1078042" y="2373854"/>
                    <a:pt x="1087290" y="2380257"/>
                    <a:pt x="1102229" y="2384525"/>
                  </a:cubicBezTo>
                  <a:cubicBezTo>
                    <a:pt x="1110054" y="2377767"/>
                    <a:pt x="1131573" y="2372965"/>
                    <a:pt x="1159406" y="2371276"/>
                  </a:cubicBezTo>
                  <a:close/>
                  <a:moveTo>
                    <a:pt x="2381279" y="2319078"/>
                  </a:moveTo>
                  <a:cubicBezTo>
                    <a:pt x="2430364" y="2319078"/>
                    <a:pt x="2477315" y="2319078"/>
                    <a:pt x="2524266" y="2319078"/>
                  </a:cubicBezTo>
                  <a:cubicBezTo>
                    <a:pt x="2526400" y="2333306"/>
                    <a:pt x="2528534" y="2344688"/>
                    <a:pt x="2530668" y="2358205"/>
                  </a:cubicBezTo>
                  <a:cubicBezTo>
                    <a:pt x="2482295" y="2358205"/>
                    <a:pt x="2436766" y="2358205"/>
                    <a:pt x="2388393" y="2358205"/>
                  </a:cubicBezTo>
                  <a:cubicBezTo>
                    <a:pt x="2386259" y="2346111"/>
                    <a:pt x="2384125" y="2334018"/>
                    <a:pt x="2381279" y="2319078"/>
                  </a:cubicBezTo>
                  <a:close/>
                  <a:moveTo>
                    <a:pt x="3407348" y="2318189"/>
                  </a:moveTo>
                  <a:cubicBezTo>
                    <a:pt x="3428244" y="2318011"/>
                    <a:pt x="3449052" y="2318367"/>
                    <a:pt x="3469681" y="2320501"/>
                  </a:cubicBezTo>
                  <a:cubicBezTo>
                    <a:pt x="3481775" y="2321924"/>
                    <a:pt x="3492446" y="2341842"/>
                    <a:pt x="3511653" y="2361049"/>
                  </a:cubicBezTo>
                  <a:cubicBezTo>
                    <a:pt x="3458300" y="2361049"/>
                    <a:pt x="3417040" y="2363895"/>
                    <a:pt x="3376492" y="2359627"/>
                  </a:cubicBezTo>
                  <a:cubicBezTo>
                    <a:pt x="3363687" y="2358204"/>
                    <a:pt x="3351594" y="2339708"/>
                    <a:pt x="3339500" y="2329749"/>
                  </a:cubicBezTo>
                  <a:cubicBezTo>
                    <a:pt x="3340923" y="2326192"/>
                    <a:pt x="3342346" y="2322636"/>
                    <a:pt x="3344480" y="2319078"/>
                  </a:cubicBezTo>
                  <a:cubicBezTo>
                    <a:pt x="3365466" y="2319078"/>
                    <a:pt x="3386451" y="2318367"/>
                    <a:pt x="3407348" y="2318189"/>
                  </a:cubicBezTo>
                  <a:close/>
                  <a:moveTo>
                    <a:pt x="2767821" y="2317745"/>
                  </a:moveTo>
                  <a:cubicBezTo>
                    <a:pt x="2788718" y="2317656"/>
                    <a:pt x="2809526" y="2318011"/>
                    <a:pt x="2830155" y="2319790"/>
                  </a:cubicBezTo>
                  <a:cubicBezTo>
                    <a:pt x="2840114" y="2320502"/>
                    <a:pt x="2848651" y="2340420"/>
                    <a:pt x="2857899" y="2351802"/>
                  </a:cubicBezTo>
                  <a:cubicBezTo>
                    <a:pt x="2855053" y="2354647"/>
                    <a:pt x="2852919" y="2357493"/>
                    <a:pt x="2851497" y="2360338"/>
                  </a:cubicBezTo>
                  <a:cubicBezTo>
                    <a:pt x="2810237" y="2360338"/>
                    <a:pt x="2768977" y="2362472"/>
                    <a:pt x="2727718" y="2358915"/>
                  </a:cubicBezTo>
                  <a:cubicBezTo>
                    <a:pt x="2717047" y="2358204"/>
                    <a:pt x="2707799" y="2339708"/>
                    <a:pt x="2698551" y="2329038"/>
                  </a:cubicBezTo>
                  <a:cubicBezTo>
                    <a:pt x="2700686" y="2325481"/>
                    <a:pt x="2702819" y="2321924"/>
                    <a:pt x="2704953" y="2318367"/>
                  </a:cubicBezTo>
                  <a:cubicBezTo>
                    <a:pt x="2725939" y="2318367"/>
                    <a:pt x="2746924" y="2317834"/>
                    <a:pt x="2767821" y="2317745"/>
                  </a:cubicBezTo>
                  <a:close/>
                  <a:moveTo>
                    <a:pt x="2925391" y="2317033"/>
                  </a:moveTo>
                  <a:cubicBezTo>
                    <a:pt x="2947355" y="2316944"/>
                    <a:pt x="2967807" y="2317299"/>
                    <a:pt x="2988081" y="2319078"/>
                  </a:cubicBezTo>
                  <a:cubicBezTo>
                    <a:pt x="2999463" y="2319790"/>
                    <a:pt x="3008711" y="2338285"/>
                    <a:pt x="3019381" y="2348955"/>
                  </a:cubicBezTo>
                  <a:cubicBezTo>
                    <a:pt x="3017958" y="2352512"/>
                    <a:pt x="3015824" y="2356069"/>
                    <a:pt x="3014402" y="2359626"/>
                  </a:cubicBezTo>
                  <a:cubicBezTo>
                    <a:pt x="2971719" y="2359626"/>
                    <a:pt x="2929037" y="2361760"/>
                    <a:pt x="2887065" y="2358203"/>
                  </a:cubicBezTo>
                  <a:cubicBezTo>
                    <a:pt x="2877106" y="2357492"/>
                    <a:pt x="2868570" y="2336862"/>
                    <a:pt x="2853631" y="2317655"/>
                  </a:cubicBezTo>
                  <a:cubicBezTo>
                    <a:pt x="2879952" y="2317655"/>
                    <a:pt x="2903427" y="2317122"/>
                    <a:pt x="2925391" y="2317033"/>
                  </a:cubicBezTo>
                  <a:close/>
                  <a:moveTo>
                    <a:pt x="2608918" y="2317033"/>
                  </a:moveTo>
                  <a:cubicBezTo>
                    <a:pt x="2630260" y="2316944"/>
                    <a:pt x="2651601" y="2317299"/>
                    <a:pt x="2672942" y="2319078"/>
                  </a:cubicBezTo>
                  <a:cubicBezTo>
                    <a:pt x="2681478" y="2319790"/>
                    <a:pt x="2688592" y="2339708"/>
                    <a:pt x="2696418" y="2351090"/>
                  </a:cubicBezTo>
                  <a:cubicBezTo>
                    <a:pt x="2692860" y="2353935"/>
                    <a:pt x="2690727" y="2357492"/>
                    <a:pt x="2688592" y="2360337"/>
                  </a:cubicBezTo>
                  <a:cubicBezTo>
                    <a:pt x="2648755" y="2360337"/>
                    <a:pt x="2608918" y="2362472"/>
                    <a:pt x="2569793" y="2358914"/>
                  </a:cubicBezTo>
                  <a:cubicBezTo>
                    <a:pt x="2558411" y="2358203"/>
                    <a:pt x="2548452" y="2341131"/>
                    <a:pt x="2537781" y="2331171"/>
                  </a:cubicBezTo>
                  <a:cubicBezTo>
                    <a:pt x="2539916" y="2326903"/>
                    <a:pt x="2542049" y="2321923"/>
                    <a:pt x="2544895" y="2317655"/>
                  </a:cubicBezTo>
                  <a:cubicBezTo>
                    <a:pt x="2566236" y="2317655"/>
                    <a:pt x="2587577" y="2317122"/>
                    <a:pt x="2608918" y="2317033"/>
                  </a:cubicBezTo>
                  <a:close/>
                  <a:moveTo>
                    <a:pt x="3025072" y="2316944"/>
                  </a:moveTo>
                  <a:cubicBezTo>
                    <a:pt x="3077715" y="2316944"/>
                    <a:pt x="3131067" y="2316944"/>
                    <a:pt x="3183709" y="2316944"/>
                  </a:cubicBezTo>
                  <a:cubicBezTo>
                    <a:pt x="3217855" y="2316944"/>
                    <a:pt x="3252712" y="2319078"/>
                    <a:pt x="3286858" y="2316944"/>
                  </a:cubicBezTo>
                  <a:cubicBezTo>
                    <a:pt x="3316735" y="2314810"/>
                    <a:pt x="3332386" y="2327614"/>
                    <a:pt x="3340211" y="2360337"/>
                  </a:cubicBezTo>
                  <a:cubicBezTo>
                    <a:pt x="3242753" y="2360337"/>
                    <a:pt x="3148852" y="2361760"/>
                    <a:pt x="3055662" y="2358915"/>
                  </a:cubicBezTo>
                  <a:cubicBezTo>
                    <a:pt x="3042857" y="2358915"/>
                    <a:pt x="3030764" y="2338996"/>
                    <a:pt x="3018670" y="2328326"/>
                  </a:cubicBezTo>
                  <a:cubicBezTo>
                    <a:pt x="3020805" y="2324769"/>
                    <a:pt x="3022938" y="2321212"/>
                    <a:pt x="3025072" y="2316944"/>
                  </a:cubicBezTo>
                  <a:close/>
                  <a:moveTo>
                    <a:pt x="2253230" y="2315521"/>
                  </a:moveTo>
                  <a:cubicBezTo>
                    <a:pt x="2280263" y="2316944"/>
                    <a:pt x="2307295" y="2316944"/>
                    <a:pt x="2334328" y="2315521"/>
                  </a:cubicBezTo>
                  <a:cubicBezTo>
                    <a:pt x="2364917" y="2314810"/>
                    <a:pt x="2371319" y="2329749"/>
                    <a:pt x="2364917" y="2357493"/>
                  </a:cubicBezTo>
                  <a:cubicBezTo>
                    <a:pt x="2318678" y="2357493"/>
                    <a:pt x="2273150" y="2357493"/>
                    <a:pt x="2226199" y="2357493"/>
                  </a:cubicBezTo>
                  <a:cubicBezTo>
                    <a:pt x="2216951" y="2330460"/>
                    <a:pt x="2219085" y="2314098"/>
                    <a:pt x="2253230" y="2315521"/>
                  </a:cubicBezTo>
                  <a:close/>
                  <a:moveTo>
                    <a:pt x="1755981" y="2314099"/>
                  </a:moveTo>
                  <a:cubicBezTo>
                    <a:pt x="1795818" y="2311964"/>
                    <a:pt x="1836367" y="2314099"/>
                    <a:pt x="1876915" y="2314099"/>
                  </a:cubicBezTo>
                  <a:cubicBezTo>
                    <a:pt x="1886163" y="2352513"/>
                    <a:pt x="1871224" y="2362472"/>
                    <a:pt x="1840635" y="2360338"/>
                  </a:cubicBezTo>
                  <a:cubicBezTo>
                    <a:pt x="1806489" y="2358203"/>
                    <a:pt x="1772343" y="2359626"/>
                    <a:pt x="1735351" y="2359626"/>
                  </a:cubicBezTo>
                  <a:cubicBezTo>
                    <a:pt x="1731083" y="2337573"/>
                    <a:pt x="1726815" y="2316232"/>
                    <a:pt x="1755981" y="2314099"/>
                  </a:cubicBezTo>
                  <a:close/>
                  <a:moveTo>
                    <a:pt x="2093884" y="2314098"/>
                  </a:moveTo>
                  <a:cubicBezTo>
                    <a:pt x="2119494" y="2315520"/>
                    <a:pt x="2145814" y="2316232"/>
                    <a:pt x="2171424" y="2315520"/>
                  </a:cubicBezTo>
                  <a:cubicBezTo>
                    <a:pt x="2199879" y="2314098"/>
                    <a:pt x="2211261" y="2324768"/>
                    <a:pt x="2201301" y="2358202"/>
                  </a:cubicBezTo>
                  <a:cubicBezTo>
                    <a:pt x="2155062" y="2358202"/>
                    <a:pt x="2109534" y="2358202"/>
                    <a:pt x="2062584" y="2358202"/>
                  </a:cubicBezTo>
                  <a:cubicBezTo>
                    <a:pt x="2053335" y="2328326"/>
                    <a:pt x="2059738" y="2311964"/>
                    <a:pt x="2093884" y="2314098"/>
                  </a:cubicBezTo>
                  <a:close/>
                  <a:moveTo>
                    <a:pt x="1930979" y="2313388"/>
                  </a:moveTo>
                  <a:cubicBezTo>
                    <a:pt x="1967260" y="2314099"/>
                    <a:pt x="2002828" y="2313388"/>
                    <a:pt x="2040531" y="2313388"/>
                  </a:cubicBezTo>
                  <a:cubicBezTo>
                    <a:pt x="2040531" y="2331172"/>
                    <a:pt x="2040531" y="2342554"/>
                    <a:pt x="2040531" y="2356781"/>
                  </a:cubicBezTo>
                  <a:cubicBezTo>
                    <a:pt x="1992869" y="2356781"/>
                    <a:pt x="1946629" y="2356781"/>
                    <a:pt x="1898968" y="2356781"/>
                  </a:cubicBezTo>
                  <a:cubicBezTo>
                    <a:pt x="1891142" y="2328326"/>
                    <a:pt x="1897545" y="2311965"/>
                    <a:pt x="1930979" y="2313388"/>
                  </a:cubicBezTo>
                  <a:close/>
                  <a:moveTo>
                    <a:pt x="1605882" y="2312676"/>
                  </a:moveTo>
                  <a:cubicBezTo>
                    <a:pt x="1642873" y="2314099"/>
                    <a:pt x="1679154" y="2313388"/>
                    <a:pt x="1716145" y="2313388"/>
                  </a:cubicBezTo>
                  <a:cubicBezTo>
                    <a:pt x="1720414" y="2351090"/>
                    <a:pt x="1706186" y="2362472"/>
                    <a:pt x="1676308" y="2360338"/>
                  </a:cubicBezTo>
                  <a:cubicBezTo>
                    <a:pt x="1641450" y="2358204"/>
                    <a:pt x="1605882" y="2359627"/>
                    <a:pt x="1569602" y="2359627"/>
                  </a:cubicBezTo>
                  <a:cubicBezTo>
                    <a:pt x="1565334" y="2327615"/>
                    <a:pt x="1574581" y="2311965"/>
                    <a:pt x="1605882" y="2312676"/>
                  </a:cubicBezTo>
                  <a:close/>
                  <a:moveTo>
                    <a:pt x="1450091" y="2312676"/>
                  </a:moveTo>
                  <a:cubicBezTo>
                    <a:pt x="1484949" y="2314099"/>
                    <a:pt x="1519806" y="2313388"/>
                    <a:pt x="1554664" y="2313388"/>
                  </a:cubicBezTo>
                  <a:cubicBezTo>
                    <a:pt x="1556797" y="2351090"/>
                    <a:pt x="1542570" y="2362471"/>
                    <a:pt x="1511269" y="2360338"/>
                  </a:cubicBezTo>
                  <a:cubicBezTo>
                    <a:pt x="1475701" y="2358203"/>
                    <a:pt x="1440843" y="2359626"/>
                    <a:pt x="1403140" y="2359626"/>
                  </a:cubicBezTo>
                  <a:cubicBezTo>
                    <a:pt x="1403140" y="2323347"/>
                    <a:pt x="1418790" y="2311254"/>
                    <a:pt x="1450091" y="2312676"/>
                  </a:cubicBezTo>
                  <a:close/>
                  <a:moveTo>
                    <a:pt x="1127126" y="2311964"/>
                  </a:moveTo>
                  <a:cubicBezTo>
                    <a:pt x="1160561" y="2314099"/>
                    <a:pt x="1194707" y="2312676"/>
                    <a:pt x="1229564" y="2312676"/>
                  </a:cubicBezTo>
                  <a:cubicBezTo>
                    <a:pt x="1225296" y="2346110"/>
                    <a:pt x="1213203" y="2361760"/>
                    <a:pt x="1181191" y="2360337"/>
                  </a:cubicBezTo>
                  <a:cubicBezTo>
                    <a:pt x="1145623" y="2357492"/>
                    <a:pt x="1109342" y="2359626"/>
                    <a:pt x="1070928" y="2359626"/>
                  </a:cubicBezTo>
                  <a:cubicBezTo>
                    <a:pt x="1077330" y="2320501"/>
                    <a:pt x="1096538" y="2310542"/>
                    <a:pt x="1127126" y="2311964"/>
                  </a:cubicBezTo>
                  <a:close/>
                  <a:moveTo>
                    <a:pt x="1287185" y="2311964"/>
                  </a:moveTo>
                  <a:cubicBezTo>
                    <a:pt x="1322043" y="2314098"/>
                    <a:pt x="1356900" y="2312676"/>
                    <a:pt x="1393180" y="2312676"/>
                  </a:cubicBezTo>
                  <a:cubicBezTo>
                    <a:pt x="1391046" y="2352512"/>
                    <a:pt x="1373262" y="2361760"/>
                    <a:pt x="1343384" y="2359626"/>
                  </a:cubicBezTo>
                  <a:cubicBezTo>
                    <a:pt x="1308527" y="2357491"/>
                    <a:pt x="1273670" y="2358914"/>
                    <a:pt x="1237389" y="2358914"/>
                  </a:cubicBezTo>
                  <a:cubicBezTo>
                    <a:pt x="1239524" y="2324057"/>
                    <a:pt x="1255174" y="2309830"/>
                    <a:pt x="1287185" y="2311964"/>
                  </a:cubicBezTo>
                  <a:close/>
                  <a:moveTo>
                    <a:pt x="990988" y="2308908"/>
                  </a:moveTo>
                  <a:cubicBezTo>
                    <a:pt x="1010417" y="2309608"/>
                    <a:pt x="1034648" y="2311965"/>
                    <a:pt x="1065237" y="2315522"/>
                  </a:cubicBezTo>
                  <a:cubicBezTo>
                    <a:pt x="1062391" y="2345399"/>
                    <a:pt x="1049587" y="2361761"/>
                    <a:pt x="1016864" y="2360338"/>
                  </a:cubicBezTo>
                  <a:cubicBezTo>
                    <a:pt x="979161" y="2358204"/>
                    <a:pt x="942169" y="2359627"/>
                    <a:pt x="903755" y="2359627"/>
                  </a:cubicBezTo>
                  <a:cubicBezTo>
                    <a:pt x="917627" y="2319612"/>
                    <a:pt x="932699" y="2306808"/>
                    <a:pt x="990988" y="2308908"/>
                  </a:cubicBezTo>
                  <a:close/>
                  <a:moveTo>
                    <a:pt x="2012076" y="2271416"/>
                  </a:moveTo>
                  <a:cubicBezTo>
                    <a:pt x="2046222" y="2269993"/>
                    <a:pt x="2081080" y="2270704"/>
                    <a:pt x="2115225" y="2271416"/>
                  </a:cubicBezTo>
                  <a:cubicBezTo>
                    <a:pt x="2119493" y="2271416"/>
                    <a:pt x="2128030" y="2280663"/>
                    <a:pt x="2127319" y="2284221"/>
                  </a:cubicBezTo>
                  <a:cubicBezTo>
                    <a:pt x="2125896" y="2290623"/>
                    <a:pt x="2120205" y="2300582"/>
                    <a:pt x="2115225" y="2300582"/>
                  </a:cubicBezTo>
                  <a:cubicBezTo>
                    <a:pt x="2097441" y="2302716"/>
                    <a:pt x="2079656" y="2301294"/>
                    <a:pt x="2061872" y="2301294"/>
                  </a:cubicBezTo>
                  <a:cubicBezTo>
                    <a:pt x="2045511" y="2301294"/>
                    <a:pt x="2028438" y="2302716"/>
                    <a:pt x="2012076" y="2300582"/>
                  </a:cubicBezTo>
                  <a:cubicBezTo>
                    <a:pt x="2006385" y="2299871"/>
                    <a:pt x="1997137" y="2290623"/>
                    <a:pt x="1997849" y="2286354"/>
                  </a:cubicBezTo>
                  <a:cubicBezTo>
                    <a:pt x="1998560" y="2280663"/>
                    <a:pt x="2007097" y="2271416"/>
                    <a:pt x="2012076" y="2271416"/>
                  </a:cubicBezTo>
                  <a:close/>
                  <a:moveTo>
                    <a:pt x="3397566" y="2271238"/>
                  </a:moveTo>
                  <a:cubicBezTo>
                    <a:pt x="3421664" y="2271060"/>
                    <a:pt x="3445139" y="2274972"/>
                    <a:pt x="3467547" y="2294891"/>
                  </a:cubicBezTo>
                  <a:cubicBezTo>
                    <a:pt x="3405658" y="2313387"/>
                    <a:pt x="3341634" y="2305562"/>
                    <a:pt x="3323849" y="2272127"/>
                  </a:cubicBezTo>
                  <a:cubicBezTo>
                    <a:pt x="3348747" y="2275684"/>
                    <a:pt x="3373468" y="2271416"/>
                    <a:pt x="3397566" y="2271238"/>
                  </a:cubicBezTo>
                  <a:close/>
                  <a:moveTo>
                    <a:pt x="3222891" y="2270738"/>
                  </a:moveTo>
                  <a:cubicBezTo>
                    <a:pt x="3271342" y="2267504"/>
                    <a:pt x="3305888" y="2279775"/>
                    <a:pt x="3316025" y="2304851"/>
                  </a:cubicBezTo>
                  <a:cubicBezTo>
                    <a:pt x="3269074" y="2294180"/>
                    <a:pt x="3219278" y="2321213"/>
                    <a:pt x="3170193" y="2279241"/>
                  </a:cubicBezTo>
                  <a:cubicBezTo>
                    <a:pt x="3189045" y="2274617"/>
                    <a:pt x="3206740" y="2271816"/>
                    <a:pt x="3222891" y="2270738"/>
                  </a:cubicBezTo>
                  <a:close/>
                  <a:moveTo>
                    <a:pt x="2464510" y="2270705"/>
                  </a:moveTo>
                  <a:cubicBezTo>
                    <a:pt x="2493676" y="2269282"/>
                    <a:pt x="2523554" y="2268571"/>
                    <a:pt x="2553432" y="2271416"/>
                  </a:cubicBezTo>
                  <a:cubicBezTo>
                    <a:pt x="2562679" y="2272128"/>
                    <a:pt x="2570505" y="2284221"/>
                    <a:pt x="2579753" y="2290624"/>
                  </a:cubicBezTo>
                  <a:cubicBezTo>
                    <a:pt x="2576907" y="2294892"/>
                    <a:pt x="2575485" y="2298449"/>
                    <a:pt x="2573350" y="2302006"/>
                  </a:cubicBezTo>
                  <a:cubicBezTo>
                    <a:pt x="2537070" y="2302006"/>
                    <a:pt x="2500790" y="2302717"/>
                    <a:pt x="2464510" y="2301294"/>
                  </a:cubicBezTo>
                  <a:cubicBezTo>
                    <a:pt x="2457396" y="2301294"/>
                    <a:pt x="2450994" y="2289912"/>
                    <a:pt x="2443880" y="2283510"/>
                  </a:cubicBezTo>
                  <a:cubicBezTo>
                    <a:pt x="2450994" y="2279242"/>
                    <a:pt x="2457396" y="2271416"/>
                    <a:pt x="2464510" y="2270705"/>
                  </a:cubicBezTo>
                  <a:close/>
                  <a:moveTo>
                    <a:pt x="2313699" y="2270705"/>
                  </a:moveTo>
                  <a:cubicBezTo>
                    <a:pt x="2344287" y="2269282"/>
                    <a:pt x="2375588" y="2268571"/>
                    <a:pt x="2406177" y="2271416"/>
                  </a:cubicBezTo>
                  <a:cubicBezTo>
                    <a:pt x="2414714" y="2272128"/>
                    <a:pt x="2421827" y="2284933"/>
                    <a:pt x="2429652" y="2292046"/>
                  </a:cubicBezTo>
                  <a:cubicBezTo>
                    <a:pt x="2427518" y="2294892"/>
                    <a:pt x="2425384" y="2298449"/>
                    <a:pt x="2423250" y="2302006"/>
                  </a:cubicBezTo>
                  <a:cubicBezTo>
                    <a:pt x="2386970" y="2302006"/>
                    <a:pt x="2349978" y="2302717"/>
                    <a:pt x="2313699" y="2301294"/>
                  </a:cubicBezTo>
                  <a:cubicBezTo>
                    <a:pt x="2307296" y="2301294"/>
                    <a:pt x="2300894" y="2291335"/>
                    <a:pt x="2295203" y="2285644"/>
                  </a:cubicBezTo>
                  <a:cubicBezTo>
                    <a:pt x="2301605" y="2280664"/>
                    <a:pt x="2307296" y="2271416"/>
                    <a:pt x="2313699" y="2270705"/>
                  </a:cubicBezTo>
                  <a:close/>
                  <a:moveTo>
                    <a:pt x="3074447" y="2270160"/>
                  </a:moveTo>
                  <a:cubicBezTo>
                    <a:pt x="3122131" y="2265992"/>
                    <a:pt x="3158812" y="2278530"/>
                    <a:pt x="3169482" y="2306274"/>
                  </a:cubicBezTo>
                  <a:cubicBezTo>
                    <a:pt x="3120397" y="2293469"/>
                    <a:pt x="3070601" y="2321213"/>
                    <a:pt x="3023650" y="2279953"/>
                  </a:cubicBezTo>
                  <a:cubicBezTo>
                    <a:pt x="3041435" y="2274795"/>
                    <a:pt x="3058552" y="2271550"/>
                    <a:pt x="3074447" y="2270160"/>
                  </a:cubicBezTo>
                  <a:close/>
                  <a:moveTo>
                    <a:pt x="2213395" y="2269994"/>
                  </a:moveTo>
                  <a:cubicBezTo>
                    <a:pt x="2228333" y="2269994"/>
                    <a:pt x="2243983" y="2268571"/>
                    <a:pt x="2258922" y="2270705"/>
                  </a:cubicBezTo>
                  <a:cubicBezTo>
                    <a:pt x="2266036" y="2271417"/>
                    <a:pt x="2271727" y="2280664"/>
                    <a:pt x="2278129" y="2285644"/>
                  </a:cubicBezTo>
                  <a:cubicBezTo>
                    <a:pt x="2272438" y="2291335"/>
                    <a:pt x="2266747" y="2301294"/>
                    <a:pt x="2260345" y="2301294"/>
                  </a:cubicBezTo>
                  <a:cubicBezTo>
                    <a:pt x="2229044" y="2302717"/>
                    <a:pt x="2197033" y="2302717"/>
                    <a:pt x="2165021" y="2301294"/>
                  </a:cubicBezTo>
                  <a:cubicBezTo>
                    <a:pt x="2158619" y="2301294"/>
                    <a:pt x="2152216" y="2291335"/>
                    <a:pt x="2145814" y="2286355"/>
                  </a:cubicBezTo>
                  <a:cubicBezTo>
                    <a:pt x="2152928" y="2280664"/>
                    <a:pt x="2159330" y="2272128"/>
                    <a:pt x="2167155" y="2270705"/>
                  </a:cubicBezTo>
                  <a:cubicBezTo>
                    <a:pt x="2182805" y="2267859"/>
                    <a:pt x="2197744" y="2269994"/>
                    <a:pt x="2213395" y="2269994"/>
                  </a:cubicBezTo>
                  <a:close/>
                  <a:moveTo>
                    <a:pt x="1975796" y="2269282"/>
                  </a:moveTo>
                  <a:cubicBezTo>
                    <a:pt x="1978641" y="2272838"/>
                    <a:pt x="1981487" y="2276396"/>
                    <a:pt x="1984332" y="2279952"/>
                  </a:cubicBezTo>
                  <a:cubicBezTo>
                    <a:pt x="1977218" y="2287066"/>
                    <a:pt x="1970105" y="2299160"/>
                    <a:pt x="1962279" y="2299871"/>
                  </a:cubicBezTo>
                  <a:cubicBezTo>
                    <a:pt x="1924577" y="2302005"/>
                    <a:pt x="1887585" y="2300582"/>
                    <a:pt x="1849882" y="2300582"/>
                  </a:cubicBezTo>
                  <a:cubicBezTo>
                    <a:pt x="1847748" y="2296314"/>
                    <a:pt x="1845614" y="2292758"/>
                    <a:pt x="1844191" y="2288489"/>
                  </a:cubicBezTo>
                  <a:cubicBezTo>
                    <a:pt x="1852728" y="2282087"/>
                    <a:pt x="1860553" y="2269994"/>
                    <a:pt x="1869801" y="2269994"/>
                  </a:cubicBezTo>
                  <a:cubicBezTo>
                    <a:pt x="1904658" y="2267859"/>
                    <a:pt x="1940227" y="2269282"/>
                    <a:pt x="1975796" y="2269282"/>
                  </a:cubicBezTo>
                  <a:close/>
                  <a:moveTo>
                    <a:pt x="2938662" y="2269126"/>
                  </a:moveTo>
                  <a:cubicBezTo>
                    <a:pt x="2984613" y="2266659"/>
                    <a:pt x="3011556" y="2276395"/>
                    <a:pt x="3020092" y="2297737"/>
                  </a:cubicBezTo>
                  <a:cubicBezTo>
                    <a:pt x="2955358" y="2314099"/>
                    <a:pt x="2897025" y="2304851"/>
                    <a:pt x="2886354" y="2275684"/>
                  </a:cubicBezTo>
                  <a:cubicBezTo>
                    <a:pt x="2905917" y="2272127"/>
                    <a:pt x="2923346" y="2269949"/>
                    <a:pt x="2938662" y="2269126"/>
                  </a:cubicBezTo>
                  <a:close/>
                  <a:moveTo>
                    <a:pt x="2787184" y="2268237"/>
                  </a:moveTo>
                  <a:cubicBezTo>
                    <a:pt x="2830867" y="2265103"/>
                    <a:pt x="2865547" y="2276574"/>
                    <a:pt x="2871416" y="2298448"/>
                  </a:cubicBezTo>
                  <a:cubicBezTo>
                    <a:pt x="2796721" y="2313388"/>
                    <a:pt x="2747636" y="2304851"/>
                    <a:pt x="2741234" y="2276396"/>
                  </a:cubicBezTo>
                  <a:cubicBezTo>
                    <a:pt x="2757062" y="2271950"/>
                    <a:pt x="2772623" y="2269282"/>
                    <a:pt x="2787184" y="2268237"/>
                  </a:cubicBezTo>
                  <a:close/>
                  <a:moveTo>
                    <a:pt x="1762672" y="2267982"/>
                  </a:moveTo>
                  <a:cubicBezTo>
                    <a:pt x="1781368" y="2268348"/>
                    <a:pt x="1805955" y="2269638"/>
                    <a:pt x="1838500" y="2271416"/>
                  </a:cubicBezTo>
                  <a:cubicBezTo>
                    <a:pt x="1825695" y="2284932"/>
                    <a:pt x="1818582" y="2299159"/>
                    <a:pt x="1810757" y="2299871"/>
                  </a:cubicBezTo>
                  <a:cubicBezTo>
                    <a:pt x="1774476" y="2302005"/>
                    <a:pt x="1737485" y="2301294"/>
                    <a:pt x="1697648" y="2301294"/>
                  </a:cubicBezTo>
                  <a:cubicBezTo>
                    <a:pt x="1703517" y="2274084"/>
                    <a:pt x="1706585" y="2266881"/>
                    <a:pt x="1762672" y="2267982"/>
                  </a:cubicBezTo>
                  <a:close/>
                  <a:moveTo>
                    <a:pt x="2650212" y="2267904"/>
                  </a:moveTo>
                  <a:cubicBezTo>
                    <a:pt x="2696996" y="2265770"/>
                    <a:pt x="2716870" y="2274440"/>
                    <a:pt x="2722738" y="2296315"/>
                  </a:cubicBezTo>
                  <a:cubicBezTo>
                    <a:pt x="2662272" y="2314811"/>
                    <a:pt x="2598248" y="2304852"/>
                    <a:pt x="2593980" y="2273551"/>
                  </a:cubicBezTo>
                  <a:cubicBezTo>
                    <a:pt x="2616033" y="2270527"/>
                    <a:pt x="2634617" y="2268616"/>
                    <a:pt x="2650212" y="2267904"/>
                  </a:cubicBezTo>
                  <a:close/>
                  <a:moveTo>
                    <a:pt x="1531187" y="2267148"/>
                  </a:moveTo>
                  <a:cubicBezTo>
                    <a:pt x="1526207" y="2304140"/>
                    <a:pt x="1485659" y="2311253"/>
                    <a:pt x="1396737" y="2291335"/>
                  </a:cubicBezTo>
                  <a:cubicBezTo>
                    <a:pt x="1435151" y="2250075"/>
                    <a:pt x="1485659" y="2279242"/>
                    <a:pt x="1531187" y="2267148"/>
                  </a:cubicBezTo>
                  <a:close/>
                  <a:moveTo>
                    <a:pt x="1624155" y="2267070"/>
                  </a:moveTo>
                  <a:cubicBezTo>
                    <a:pt x="1641762" y="2267814"/>
                    <a:pt x="1663325" y="2269815"/>
                    <a:pt x="1689824" y="2272839"/>
                  </a:cubicBezTo>
                  <a:cubicBezTo>
                    <a:pt x="1677019" y="2284932"/>
                    <a:pt x="1669905" y="2298448"/>
                    <a:pt x="1661369" y="2299159"/>
                  </a:cubicBezTo>
                  <a:cubicBezTo>
                    <a:pt x="1624377" y="2302005"/>
                    <a:pt x="1587386" y="2300582"/>
                    <a:pt x="1546126" y="2300582"/>
                  </a:cubicBezTo>
                  <a:cubicBezTo>
                    <a:pt x="1554129" y="2273905"/>
                    <a:pt x="1571336" y="2264835"/>
                    <a:pt x="1624155" y="2267070"/>
                  </a:cubicBezTo>
                  <a:close/>
                  <a:moveTo>
                    <a:pt x="1323955" y="2265914"/>
                  </a:moveTo>
                  <a:cubicBezTo>
                    <a:pt x="1340094" y="2266659"/>
                    <a:pt x="1359035" y="2268749"/>
                    <a:pt x="1381087" y="2272128"/>
                  </a:cubicBezTo>
                  <a:cubicBezTo>
                    <a:pt x="1373973" y="2303429"/>
                    <a:pt x="1327023" y="2311965"/>
                    <a:pt x="1245926" y="2297026"/>
                  </a:cubicBezTo>
                  <a:cubicBezTo>
                    <a:pt x="1252329" y="2273550"/>
                    <a:pt x="1275537" y="2263680"/>
                    <a:pt x="1323955" y="2265914"/>
                  </a:cubicBezTo>
                  <a:close/>
                  <a:moveTo>
                    <a:pt x="1080888" y="2265725"/>
                  </a:moveTo>
                  <a:cubicBezTo>
                    <a:pt x="1071640" y="2302717"/>
                    <a:pt x="1016865" y="2311965"/>
                    <a:pt x="935056" y="2292047"/>
                  </a:cubicBezTo>
                  <a:cubicBezTo>
                    <a:pt x="981296" y="2247229"/>
                    <a:pt x="1033937" y="2279953"/>
                    <a:pt x="1080888" y="2265725"/>
                  </a:cubicBezTo>
                  <a:close/>
                  <a:moveTo>
                    <a:pt x="1176634" y="2265592"/>
                  </a:moveTo>
                  <a:cubicBezTo>
                    <a:pt x="1192440" y="2266392"/>
                    <a:pt x="1210535" y="2268571"/>
                    <a:pt x="1230987" y="2272128"/>
                  </a:cubicBezTo>
                  <a:cubicBezTo>
                    <a:pt x="1221028" y="2302717"/>
                    <a:pt x="1164829" y="2311965"/>
                    <a:pt x="1094403" y="2295603"/>
                  </a:cubicBezTo>
                  <a:cubicBezTo>
                    <a:pt x="1102406" y="2273194"/>
                    <a:pt x="1129216" y="2263191"/>
                    <a:pt x="1176634" y="2265592"/>
                  </a:cubicBezTo>
                  <a:close/>
                  <a:moveTo>
                    <a:pt x="853248" y="2230156"/>
                  </a:moveTo>
                  <a:cubicBezTo>
                    <a:pt x="828350" y="2230156"/>
                    <a:pt x="812699" y="2236559"/>
                    <a:pt x="798474" y="2258611"/>
                  </a:cubicBezTo>
                  <a:cubicBezTo>
                    <a:pt x="717377" y="2385236"/>
                    <a:pt x="634147" y="2511149"/>
                    <a:pt x="552338" y="2637062"/>
                  </a:cubicBezTo>
                  <a:cubicBezTo>
                    <a:pt x="545936" y="2647021"/>
                    <a:pt x="540956" y="2656980"/>
                    <a:pt x="533843" y="2668362"/>
                  </a:cubicBezTo>
                  <a:cubicBezTo>
                    <a:pt x="1654255" y="2668362"/>
                    <a:pt x="2770400" y="2668362"/>
                    <a:pt x="3892237" y="2668362"/>
                  </a:cubicBezTo>
                  <a:cubicBezTo>
                    <a:pt x="3882990" y="2653424"/>
                    <a:pt x="3878721" y="2644887"/>
                    <a:pt x="3872319" y="2636351"/>
                  </a:cubicBezTo>
                  <a:cubicBezTo>
                    <a:pt x="3786242" y="2511860"/>
                    <a:pt x="3698744" y="2388081"/>
                    <a:pt x="3613379" y="2262879"/>
                  </a:cubicBezTo>
                  <a:cubicBezTo>
                    <a:pt x="3597729" y="2240115"/>
                    <a:pt x="3581367" y="2233002"/>
                    <a:pt x="3555046" y="2233002"/>
                  </a:cubicBezTo>
                  <a:cubicBezTo>
                    <a:pt x="2654447" y="2233002"/>
                    <a:pt x="1753847" y="2231579"/>
                    <a:pt x="853248" y="2230156"/>
                  </a:cubicBezTo>
                  <a:close/>
                  <a:moveTo>
                    <a:pt x="902332" y="2100686"/>
                  </a:moveTo>
                  <a:cubicBezTo>
                    <a:pt x="1571024" y="2106377"/>
                    <a:pt x="2239004" y="2109934"/>
                    <a:pt x="2907696" y="2114203"/>
                  </a:cubicBezTo>
                  <a:cubicBezTo>
                    <a:pt x="3136758" y="2115625"/>
                    <a:pt x="3365109" y="2117759"/>
                    <a:pt x="3594171" y="2119182"/>
                  </a:cubicBezTo>
                  <a:cubicBezTo>
                    <a:pt x="3616224" y="2119182"/>
                    <a:pt x="3629029" y="2124873"/>
                    <a:pt x="3636143" y="2146214"/>
                  </a:cubicBezTo>
                  <a:cubicBezTo>
                    <a:pt x="3640411" y="2158308"/>
                    <a:pt x="3648947" y="2168978"/>
                    <a:pt x="3656061" y="2179649"/>
                  </a:cubicBezTo>
                  <a:cubicBezTo>
                    <a:pt x="3893660" y="2522531"/>
                    <a:pt x="4129836" y="2866124"/>
                    <a:pt x="4368858" y="3207584"/>
                  </a:cubicBezTo>
                  <a:cubicBezTo>
                    <a:pt x="4403715" y="3257380"/>
                    <a:pt x="4401581" y="3301486"/>
                    <a:pt x="4378105" y="3349859"/>
                  </a:cubicBezTo>
                  <a:cubicBezTo>
                    <a:pt x="4344671" y="3419573"/>
                    <a:pt x="4284916" y="3451585"/>
                    <a:pt x="4208798" y="3453008"/>
                  </a:cubicBezTo>
                  <a:cubicBezTo>
                    <a:pt x="4122011" y="3453719"/>
                    <a:pt x="4035935" y="3453008"/>
                    <a:pt x="3949147" y="3453008"/>
                  </a:cubicBezTo>
                  <a:cubicBezTo>
                    <a:pt x="3365109" y="3453008"/>
                    <a:pt x="2780360" y="3453008"/>
                    <a:pt x="2196322" y="3453008"/>
                  </a:cubicBezTo>
                  <a:cubicBezTo>
                    <a:pt x="1530476" y="3453008"/>
                    <a:pt x="863918" y="3453008"/>
                    <a:pt x="198074" y="3453008"/>
                  </a:cubicBezTo>
                  <a:cubicBezTo>
                    <a:pt x="100616" y="3453008"/>
                    <a:pt x="26633" y="3403923"/>
                    <a:pt x="8137" y="3319270"/>
                  </a:cubicBezTo>
                  <a:cubicBezTo>
                    <a:pt x="-6091" y="3255957"/>
                    <a:pt x="-5379" y="3196202"/>
                    <a:pt x="40861" y="3136447"/>
                  </a:cubicBezTo>
                  <a:cubicBezTo>
                    <a:pt x="291975" y="2814905"/>
                    <a:pt x="538111" y="2490519"/>
                    <a:pt x="785669" y="2166844"/>
                  </a:cubicBezTo>
                  <a:cubicBezTo>
                    <a:pt x="789226" y="2161864"/>
                    <a:pt x="794917" y="2157596"/>
                    <a:pt x="796340" y="2152617"/>
                  </a:cubicBezTo>
                  <a:cubicBezTo>
                    <a:pt x="812699" y="2096418"/>
                    <a:pt x="855382" y="2100686"/>
                    <a:pt x="902332" y="2100686"/>
                  </a:cubicBezTo>
                  <a:close/>
                  <a:moveTo>
                    <a:pt x="945015" y="186380"/>
                  </a:moveTo>
                  <a:cubicBezTo>
                    <a:pt x="886682" y="186380"/>
                    <a:pt x="875300" y="198473"/>
                    <a:pt x="875300" y="258228"/>
                  </a:cubicBezTo>
                  <a:cubicBezTo>
                    <a:pt x="875300" y="759036"/>
                    <a:pt x="875300" y="1259132"/>
                    <a:pt x="875300" y="1759228"/>
                  </a:cubicBezTo>
                  <a:cubicBezTo>
                    <a:pt x="875300" y="1825385"/>
                    <a:pt x="885971" y="1836056"/>
                    <a:pt x="950706" y="1836056"/>
                  </a:cubicBezTo>
                  <a:cubicBezTo>
                    <a:pt x="1501310" y="1836056"/>
                    <a:pt x="2051202" y="1836056"/>
                    <a:pt x="2601805" y="1836056"/>
                  </a:cubicBezTo>
                  <a:cubicBezTo>
                    <a:pt x="2891334" y="1836056"/>
                    <a:pt x="3180863" y="1836056"/>
                    <a:pt x="3470393" y="1836056"/>
                  </a:cubicBezTo>
                  <a:cubicBezTo>
                    <a:pt x="3535127" y="1836056"/>
                    <a:pt x="3545798" y="1825385"/>
                    <a:pt x="3545798" y="1759228"/>
                  </a:cubicBezTo>
                  <a:cubicBezTo>
                    <a:pt x="3545798" y="1258421"/>
                    <a:pt x="3545798" y="758324"/>
                    <a:pt x="3545798" y="258228"/>
                  </a:cubicBezTo>
                  <a:cubicBezTo>
                    <a:pt x="3545798" y="198473"/>
                    <a:pt x="3534416" y="186380"/>
                    <a:pt x="3476084" y="186380"/>
                  </a:cubicBezTo>
                  <a:cubicBezTo>
                    <a:pt x="3043568" y="186380"/>
                    <a:pt x="2611764" y="186380"/>
                    <a:pt x="2179961" y="186380"/>
                  </a:cubicBezTo>
                  <a:cubicBezTo>
                    <a:pt x="1768075" y="186380"/>
                    <a:pt x="1356901" y="186380"/>
                    <a:pt x="945015" y="186380"/>
                  </a:cubicBezTo>
                  <a:close/>
                  <a:moveTo>
                    <a:pt x="884548" y="0"/>
                  </a:moveTo>
                  <a:cubicBezTo>
                    <a:pt x="1332003" y="0"/>
                    <a:pt x="1778746" y="0"/>
                    <a:pt x="2226200" y="711"/>
                  </a:cubicBezTo>
                  <a:cubicBezTo>
                    <a:pt x="2662983" y="0"/>
                    <a:pt x="3099767" y="0"/>
                    <a:pt x="3536550" y="0"/>
                  </a:cubicBezTo>
                  <a:cubicBezTo>
                    <a:pt x="3614801" y="0"/>
                    <a:pt x="3653215" y="36992"/>
                    <a:pt x="3653215" y="114531"/>
                  </a:cubicBezTo>
                  <a:cubicBezTo>
                    <a:pt x="3653927" y="704971"/>
                    <a:pt x="3653927" y="1294700"/>
                    <a:pt x="3653927" y="1885852"/>
                  </a:cubicBezTo>
                  <a:cubicBezTo>
                    <a:pt x="3653927" y="1962681"/>
                    <a:pt x="3614090" y="2001806"/>
                    <a:pt x="3537262" y="2001806"/>
                  </a:cubicBezTo>
                  <a:cubicBezTo>
                    <a:pt x="3119685" y="2001806"/>
                    <a:pt x="2701397" y="2001806"/>
                    <a:pt x="2283821" y="2001806"/>
                  </a:cubicBezTo>
                  <a:cubicBezTo>
                    <a:pt x="1817160" y="2001806"/>
                    <a:pt x="1351210" y="2001806"/>
                    <a:pt x="884548" y="2001806"/>
                  </a:cubicBezTo>
                  <a:cubicBezTo>
                    <a:pt x="807722" y="2001806"/>
                    <a:pt x="767885" y="1962681"/>
                    <a:pt x="767885" y="1885852"/>
                  </a:cubicBezTo>
                  <a:cubicBezTo>
                    <a:pt x="767885" y="1295411"/>
                    <a:pt x="767885" y="704971"/>
                    <a:pt x="767885" y="114531"/>
                  </a:cubicBezTo>
                  <a:cubicBezTo>
                    <a:pt x="767885" y="36992"/>
                    <a:pt x="806299" y="0"/>
                    <a:pt x="8845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2202840-7C86-4882-BFE3-C727E8A8FBFE}"/>
                </a:ext>
              </a:extLst>
            </p:cNvPr>
            <p:cNvGrpSpPr/>
            <p:nvPr/>
          </p:nvGrpSpPr>
          <p:grpSpPr>
            <a:xfrm>
              <a:off x="1985606" y="2767224"/>
              <a:ext cx="2101495" cy="855818"/>
              <a:chOff x="6484672" y="2318645"/>
              <a:chExt cx="2188230" cy="891140"/>
            </a:xfrm>
          </p:grpSpPr>
          <p:sp>
            <p:nvSpPr>
              <p:cNvPr id="74" name="Oval 21">
                <a:extLst>
                  <a:ext uri="{FF2B5EF4-FFF2-40B4-BE49-F238E27FC236}">
                    <a16:creationId xmlns:a16="http://schemas.microsoft.com/office/drawing/2014/main" id="{7BF10C56-4C42-4A12-9C86-1688C6BC6E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9142" y="2318645"/>
                <a:ext cx="883760" cy="89114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707AB56-EFCC-4F19-A4CE-119C9873D266}"/>
                  </a:ext>
                </a:extLst>
              </p:cNvPr>
              <p:cNvSpPr/>
              <p:nvPr/>
            </p:nvSpPr>
            <p:spPr>
              <a:xfrm>
                <a:off x="6484672" y="2318645"/>
                <a:ext cx="599480" cy="854274"/>
              </a:xfrm>
              <a:custGeom>
                <a:avLst/>
                <a:gdLst/>
                <a:ahLst/>
                <a:cxnLst/>
                <a:rect l="l" t="t" r="r" b="b"/>
                <a:pathLst>
                  <a:path w="599480" h="854274">
                    <a:moveTo>
                      <a:pt x="308967" y="0"/>
                    </a:moveTo>
                    <a:cubicBezTo>
                      <a:pt x="396676" y="0"/>
                      <a:pt x="482600" y="22027"/>
                      <a:pt x="566737" y="66080"/>
                    </a:cubicBezTo>
                    <a:lnTo>
                      <a:pt x="482203" y="230386"/>
                    </a:lnTo>
                    <a:cubicBezTo>
                      <a:pt x="436048" y="194271"/>
                      <a:pt x="389492" y="176213"/>
                      <a:pt x="342537" y="176213"/>
                    </a:cubicBezTo>
                    <a:cubicBezTo>
                      <a:pt x="319859" y="176213"/>
                      <a:pt x="299566" y="181989"/>
                      <a:pt x="281657" y="193542"/>
                    </a:cubicBezTo>
                    <a:cubicBezTo>
                      <a:pt x="261367" y="206688"/>
                      <a:pt x="251222" y="224216"/>
                      <a:pt x="251222" y="246125"/>
                    </a:cubicBezTo>
                    <a:cubicBezTo>
                      <a:pt x="251222" y="267630"/>
                      <a:pt x="264539" y="286150"/>
                      <a:pt x="291173" y="301684"/>
                    </a:cubicBezTo>
                    <a:cubicBezTo>
                      <a:pt x="303104" y="308859"/>
                      <a:pt x="338885" y="321209"/>
                      <a:pt x="398515" y="338733"/>
                    </a:cubicBezTo>
                    <a:cubicBezTo>
                      <a:pt x="473258" y="360586"/>
                      <a:pt x="526529" y="391579"/>
                      <a:pt x="558329" y="431713"/>
                    </a:cubicBezTo>
                    <a:cubicBezTo>
                      <a:pt x="585763" y="465882"/>
                      <a:pt x="599480" y="509786"/>
                      <a:pt x="599480" y="563426"/>
                    </a:cubicBezTo>
                    <a:cubicBezTo>
                      <a:pt x="599480" y="700900"/>
                      <a:pt x="539155" y="790498"/>
                      <a:pt x="418504" y="832219"/>
                    </a:cubicBezTo>
                    <a:cubicBezTo>
                      <a:pt x="376436" y="846922"/>
                      <a:pt x="331192" y="854274"/>
                      <a:pt x="282773" y="854274"/>
                    </a:cubicBezTo>
                    <a:cubicBezTo>
                      <a:pt x="181173" y="854274"/>
                      <a:pt x="86915" y="823516"/>
                      <a:pt x="0" y="762000"/>
                    </a:cubicBezTo>
                    <a:lnTo>
                      <a:pt x="90487" y="591741"/>
                    </a:lnTo>
                    <a:cubicBezTo>
                      <a:pt x="154118" y="649288"/>
                      <a:pt x="216356" y="678061"/>
                      <a:pt x="277201" y="678061"/>
                    </a:cubicBezTo>
                    <a:cubicBezTo>
                      <a:pt x="304642" y="678061"/>
                      <a:pt x="327908" y="671646"/>
                      <a:pt x="347002" y="658816"/>
                    </a:cubicBezTo>
                    <a:cubicBezTo>
                      <a:pt x="369270" y="644386"/>
                      <a:pt x="380404" y="623941"/>
                      <a:pt x="380404" y="597480"/>
                    </a:cubicBezTo>
                    <a:cubicBezTo>
                      <a:pt x="380404" y="573426"/>
                      <a:pt x="368080" y="553380"/>
                      <a:pt x="343430" y="537344"/>
                    </a:cubicBezTo>
                    <a:cubicBezTo>
                      <a:pt x="325143" y="525314"/>
                      <a:pt x="294332" y="513085"/>
                      <a:pt x="250998" y="500658"/>
                    </a:cubicBezTo>
                    <a:cubicBezTo>
                      <a:pt x="198524" y="485199"/>
                      <a:pt x="165528" y="474495"/>
                      <a:pt x="152009" y="468548"/>
                    </a:cubicBezTo>
                    <a:cubicBezTo>
                      <a:pt x="130541" y="459433"/>
                      <a:pt x="112253" y="448729"/>
                      <a:pt x="97147" y="436439"/>
                    </a:cubicBezTo>
                    <a:cubicBezTo>
                      <a:pt x="53814" y="400763"/>
                      <a:pt x="32147" y="346854"/>
                      <a:pt x="32147" y="274709"/>
                    </a:cubicBezTo>
                    <a:cubicBezTo>
                      <a:pt x="32147" y="199390"/>
                      <a:pt x="54570" y="136956"/>
                      <a:pt x="99417" y="87409"/>
                    </a:cubicBezTo>
                    <a:cubicBezTo>
                      <a:pt x="151805" y="29136"/>
                      <a:pt x="221654" y="0"/>
                      <a:pt x="308967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52C31DC-21A8-4E24-A53D-A0B02EDB47A4}"/>
                  </a:ext>
                </a:extLst>
              </p:cNvPr>
              <p:cNvSpPr/>
              <p:nvPr/>
            </p:nvSpPr>
            <p:spPr>
              <a:xfrm>
                <a:off x="7231491" y="2339482"/>
                <a:ext cx="462558" cy="812601"/>
              </a:xfrm>
              <a:custGeom>
                <a:avLst/>
                <a:gdLst/>
                <a:ahLst/>
                <a:cxnLst/>
                <a:rect l="l" t="t" r="r" b="b"/>
                <a:pathLst>
                  <a:path w="462558" h="812601">
                    <a:moveTo>
                      <a:pt x="0" y="0"/>
                    </a:moveTo>
                    <a:lnTo>
                      <a:pt x="462558" y="0"/>
                    </a:lnTo>
                    <a:lnTo>
                      <a:pt x="462558" y="176212"/>
                    </a:lnTo>
                    <a:lnTo>
                      <a:pt x="211336" y="176212"/>
                    </a:lnTo>
                    <a:lnTo>
                      <a:pt x="211336" y="314920"/>
                    </a:lnTo>
                    <a:lnTo>
                      <a:pt x="448866" y="314920"/>
                    </a:lnTo>
                    <a:lnTo>
                      <a:pt x="448866" y="491132"/>
                    </a:lnTo>
                    <a:lnTo>
                      <a:pt x="211336" y="491132"/>
                    </a:lnTo>
                    <a:lnTo>
                      <a:pt x="211336" y="636389"/>
                    </a:lnTo>
                    <a:lnTo>
                      <a:pt x="462558" y="636389"/>
                    </a:lnTo>
                    <a:lnTo>
                      <a:pt x="462558" y="812601"/>
                    </a:lnTo>
                    <a:lnTo>
                      <a:pt x="0" y="8126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361B9F1-C6BA-46B8-BE33-D9F502A33AD3}"/>
                </a:ext>
              </a:extLst>
            </p:cNvPr>
            <p:cNvGrpSpPr/>
            <p:nvPr/>
          </p:nvGrpSpPr>
          <p:grpSpPr>
            <a:xfrm>
              <a:off x="3551703" y="1568606"/>
              <a:ext cx="2952201" cy="3058907"/>
              <a:chOff x="3551703" y="1568606"/>
              <a:chExt cx="2952201" cy="3058907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858764D-FB79-4367-AABE-C2E53C17581D}"/>
                  </a:ext>
                </a:extLst>
              </p:cNvPr>
              <p:cNvSpPr/>
              <p:nvPr/>
            </p:nvSpPr>
            <p:spPr>
              <a:xfrm>
                <a:off x="3571959" y="1571134"/>
                <a:ext cx="2392181" cy="23921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9F1BD58-EB5D-4221-B9B2-CFB6CA31F2A2}"/>
                  </a:ext>
                </a:extLst>
              </p:cNvPr>
              <p:cNvSpPr/>
              <p:nvPr/>
            </p:nvSpPr>
            <p:spPr>
              <a:xfrm>
                <a:off x="3551703" y="1568606"/>
                <a:ext cx="2952201" cy="3058907"/>
              </a:xfrm>
              <a:custGeom>
                <a:avLst/>
                <a:gdLst>
                  <a:gd name="connsiteX0" fmla="*/ 3877491 w 3952875"/>
                  <a:gd name="connsiteY0" fmla="*/ 3295792 h 4095750"/>
                  <a:gd name="connsiteX1" fmla="*/ 3034528 w 3952875"/>
                  <a:gd name="connsiteY1" fmla="*/ 2520458 h 4095750"/>
                  <a:gd name="connsiteX2" fmla="*/ 2997381 w 3952875"/>
                  <a:gd name="connsiteY2" fmla="*/ 2485215 h 4095750"/>
                  <a:gd name="connsiteX3" fmla="*/ 3021193 w 3952875"/>
                  <a:gd name="connsiteY3" fmla="*/ 2444258 h 4095750"/>
                  <a:gd name="connsiteX4" fmla="*/ 3215503 w 3952875"/>
                  <a:gd name="connsiteY4" fmla="*/ 1302210 h 4095750"/>
                  <a:gd name="connsiteX5" fmla="*/ 1768656 w 3952875"/>
                  <a:gd name="connsiteY5" fmla="*/ 4905 h 4095750"/>
                  <a:gd name="connsiteX6" fmla="*/ 217986 w 3952875"/>
                  <a:gd name="connsiteY6" fmla="*/ 810720 h 4095750"/>
                  <a:gd name="connsiteX7" fmla="*/ 78921 w 3952875"/>
                  <a:gd name="connsiteY7" fmla="*/ 1110757 h 4095750"/>
                  <a:gd name="connsiteX8" fmla="*/ 325618 w 3952875"/>
                  <a:gd name="connsiteY8" fmla="*/ 2589037 h 4095750"/>
                  <a:gd name="connsiteX9" fmla="*/ 1662928 w 3952875"/>
                  <a:gd name="connsiteY9" fmla="*/ 3242452 h 4095750"/>
                  <a:gd name="connsiteX10" fmla="*/ 2351586 w 3952875"/>
                  <a:gd name="connsiteY10" fmla="*/ 3085290 h 4095750"/>
                  <a:gd name="connsiteX11" fmla="*/ 2367778 w 3952875"/>
                  <a:gd name="connsiteY11" fmla="*/ 3106245 h 4095750"/>
                  <a:gd name="connsiteX12" fmla="*/ 3026908 w 3952875"/>
                  <a:gd name="connsiteY12" fmla="*/ 4010167 h 4095750"/>
                  <a:gd name="connsiteX13" fmla="*/ 3383143 w 3952875"/>
                  <a:gd name="connsiteY13" fmla="*/ 4050173 h 4095750"/>
                  <a:gd name="connsiteX14" fmla="*/ 3854631 w 3952875"/>
                  <a:gd name="connsiteY14" fmla="*/ 3633930 h 4095750"/>
                  <a:gd name="connsiteX15" fmla="*/ 3892731 w 3952875"/>
                  <a:gd name="connsiteY15" fmla="*/ 3592020 h 4095750"/>
                  <a:gd name="connsiteX16" fmla="*/ 3957501 w 3952875"/>
                  <a:gd name="connsiteY16" fmla="*/ 3442477 h 4095750"/>
                  <a:gd name="connsiteX17" fmla="*/ 3877491 w 3952875"/>
                  <a:gd name="connsiteY17" fmla="*/ 3295792 h 4095750"/>
                  <a:gd name="connsiteX18" fmla="*/ 1598158 w 3952875"/>
                  <a:gd name="connsiteY18" fmla="*/ 3039570 h 4095750"/>
                  <a:gd name="connsiteX19" fmla="*/ 194173 w 3952875"/>
                  <a:gd name="connsiteY19" fmla="*/ 1613677 h 4095750"/>
                  <a:gd name="connsiteX20" fmla="*/ 1625781 w 3952875"/>
                  <a:gd name="connsiteY20" fmla="*/ 206835 h 4095750"/>
                  <a:gd name="connsiteX21" fmla="*/ 3028813 w 3952875"/>
                  <a:gd name="connsiteY21" fmla="*/ 1634632 h 4095750"/>
                  <a:gd name="connsiteX22" fmla="*/ 1598158 w 3952875"/>
                  <a:gd name="connsiteY22" fmla="*/ 3039570 h 409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952875" h="4095750">
                    <a:moveTo>
                      <a:pt x="3877491" y="3295792"/>
                    </a:moveTo>
                    <a:cubicBezTo>
                      <a:pt x="3595551" y="3038617"/>
                      <a:pt x="3315516" y="2778585"/>
                      <a:pt x="3034528" y="2520458"/>
                    </a:cubicBezTo>
                    <a:cubicBezTo>
                      <a:pt x="3022146" y="2509027"/>
                      <a:pt x="3009763" y="2496645"/>
                      <a:pt x="2997381" y="2485215"/>
                    </a:cubicBezTo>
                    <a:cubicBezTo>
                      <a:pt x="3006906" y="2469023"/>
                      <a:pt x="3013574" y="2456640"/>
                      <a:pt x="3021193" y="2444258"/>
                    </a:cubicBezTo>
                    <a:cubicBezTo>
                      <a:pt x="3227886" y="2088022"/>
                      <a:pt x="3294561" y="1706070"/>
                      <a:pt x="3215503" y="1302210"/>
                    </a:cubicBezTo>
                    <a:cubicBezTo>
                      <a:pt x="3077391" y="597360"/>
                      <a:pt x="2480174" y="53482"/>
                      <a:pt x="1768656" y="4905"/>
                    </a:cubicBezTo>
                    <a:cubicBezTo>
                      <a:pt x="1094286" y="-40815"/>
                      <a:pt x="574221" y="233505"/>
                      <a:pt x="217986" y="810720"/>
                    </a:cubicBezTo>
                    <a:cubicBezTo>
                      <a:pt x="196078" y="846915"/>
                      <a:pt x="104638" y="1035510"/>
                      <a:pt x="78921" y="1110757"/>
                    </a:cubicBezTo>
                    <a:cubicBezTo>
                      <a:pt x="-76337" y="1647967"/>
                      <a:pt x="-6804" y="2144220"/>
                      <a:pt x="325618" y="2589037"/>
                    </a:cubicBezTo>
                    <a:cubicBezTo>
                      <a:pt x="657088" y="3031950"/>
                      <a:pt x="1113336" y="3237690"/>
                      <a:pt x="1662928" y="3242452"/>
                    </a:cubicBezTo>
                    <a:cubicBezTo>
                      <a:pt x="1761036" y="3242452"/>
                      <a:pt x="2142036" y="3175777"/>
                      <a:pt x="2351586" y="3085290"/>
                    </a:cubicBezTo>
                    <a:cubicBezTo>
                      <a:pt x="2352538" y="3086242"/>
                      <a:pt x="2360158" y="3095767"/>
                      <a:pt x="2367778" y="3106245"/>
                    </a:cubicBezTo>
                    <a:cubicBezTo>
                      <a:pt x="2587806" y="3407235"/>
                      <a:pt x="2806881" y="3709177"/>
                      <a:pt x="3026908" y="4010167"/>
                    </a:cubicBezTo>
                    <a:cubicBezTo>
                      <a:pt x="3101203" y="4111133"/>
                      <a:pt x="3289799" y="4132087"/>
                      <a:pt x="3383143" y="4050173"/>
                    </a:cubicBezTo>
                    <a:cubicBezTo>
                      <a:pt x="3540306" y="3912060"/>
                      <a:pt x="3697468" y="3772995"/>
                      <a:pt x="3854631" y="3633930"/>
                    </a:cubicBezTo>
                    <a:cubicBezTo>
                      <a:pt x="3868918" y="3621548"/>
                      <a:pt x="3881301" y="3607260"/>
                      <a:pt x="3892731" y="3592020"/>
                    </a:cubicBezTo>
                    <a:cubicBezTo>
                      <a:pt x="3932736" y="3538680"/>
                      <a:pt x="3952738" y="3503437"/>
                      <a:pt x="3957501" y="3442477"/>
                    </a:cubicBezTo>
                    <a:cubicBezTo>
                      <a:pt x="3959406" y="3398662"/>
                      <a:pt x="3910828" y="3326273"/>
                      <a:pt x="3877491" y="3295792"/>
                    </a:cubicBezTo>
                    <a:close/>
                    <a:moveTo>
                      <a:pt x="1598158" y="3039570"/>
                    </a:moveTo>
                    <a:cubicBezTo>
                      <a:pt x="811393" y="3026235"/>
                      <a:pt x="181791" y="2387108"/>
                      <a:pt x="194173" y="1613677"/>
                    </a:cubicBezTo>
                    <a:cubicBezTo>
                      <a:pt x="206556" y="821197"/>
                      <a:pt x="845683" y="193500"/>
                      <a:pt x="1625781" y="206835"/>
                    </a:cubicBezTo>
                    <a:cubicBezTo>
                      <a:pt x="2411593" y="220170"/>
                      <a:pt x="3040243" y="860250"/>
                      <a:pt x="3028813" y="1634632"/>
                    </a:cubicBezTo>
                    <a:cubicBezTo>
                      <a:pt x="3016431" y="2420445"/>
                      <a:pt x="2373493" y="3052905"/>
                      <a:pt x="1598158" y="303957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64DB66D-5CD1-46F0-826F-B069CABF9A4B}"/>
                </a:ext>
              </a:extLst>
            </p:cNvPr>
            <p:cNvSpPr/>
            <p:nvPr/>
          </p:nvSpPr>
          <p:spPr>
            <a:xfrm>
              <a:off x="4518773" y="1878460"/>
              <a:ext cx="527010" cy="1645818"/>
            </a:xfrm>
            <a:custGeom>
              <a:avLst/>
              <a:gdLst>
                <a:gd name="connsiteX0" fmla="*/ 50093 w 527010"/>
                <a:gd name="connsiteY0" fmla="*/ 592985 h 1645818"/>
                <a:gd name="connsiteX1" fmla="*/ 481185 w 527010"/>
                <a:gd name="connsiteY1" fmla="*/ 592985 h 1645818"/>
                <a:gd name="connsiteX2" fmla="*/ 481185 w 527010"/>
                <a:gd name="connsiteY2" fmla="*/ 1645818 h 1645818"/>
                <a:gd name="connsiteX3" fmla="*/ 50093 w 527010"/>
                <a:gd name="connsiteY3" fmla="*/ 1645818 h 1645818"/>
                <a:gd name="connsiteX4" fmla="*/ 50093 w 527010"/>
                <a:gd name="connsiteY4" fmla="*/ 592985 h 1645818"/>
                <a:gd name="connsiteX5" fmla="*/ 263505 w 527010"/>
                <a:gd name="connsiteY5" fmla="*/ 0 h 1645818"/>
                <a:gd name="connsiteX6" fmla="*/ 527010 w 527010"/>
                <a:gd name="connsiteY6" fmla="*/ 263505 h 1645818"/>
                <a:gd name="connsiteX7" fmla="*/ 263505 w 527010"/>
                <a:gd name="connsiteY7" fmla="*/ 527010 h 1645818"/>
                <a:gd name="connsiteX8" fmla="*/ 0 w 527010"/>
                <a:gd name="connsiteY8" fmla="*/ 263505 h 1645818"/>
                <a:gd name="connsiteX9" fmla="*/ 263505 w 527010"/>
                <a:gd name="connsiteY9" fmla="*/ 0 h 164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7010" h="1645818">
                  <a:moveTo>
                    <a:pt x="50093" y="592985"/>
                  </a:moveTo>
                  <a:cubicBezTo>
                    <a:pt x="193791" y="592985"/>
                    <a:pt x="336065" y="592985"/>
                    <a:pt x="481185" y="592985"/>
                  </a:cubicBezTo>
                  <a:cubicBezTo>
                    <a:pt x="481185" y="943692"/>
                    <a:pt x="481185" y="1293688"/>
                    <a:pt x="481185" y="1645818"/>
                  </a:cubicBezTo>
                  <a:cubicBezTo>
                    <a:pt x="338911" y="1645818"/>
                    <a:pt x="195925" y="1645818"/>
                    <a:pt x="50093" y="1645818"/>
                  </a:cubicBezTo>
                  <a:cubicBezTo>
                    <a:pt x="50093" y="1292977"/>
                    <a:pt x="50093" y="944404"/>
                    <a:pt x="50093" y="592985"/>
                  </a:cubicBezTo>
                  <a:close/>
                  <a:moveTo>
                    <a:pt x="263505" y="0"/>
                  </a:moveTo>
                  <a:cubicBezTo>
                    <a:pt x="409035" y="0"/>
                    <a:pt x="527010" y="117975"/>
                    <a:pt x="527010" y="263505"/>
                  </a:cubicBezTo>
                  <a:cubicBezTo>
                    <a:pt x="527010" y="409035"/>
                    <a:pt x="409035" y="527010"/>
                    <a:pt x="263505" y="527010"/>
                  </a:cubicBezTo>
                  <a:cubicBezTo>
                    <a:pt x="117975" y="527010"/>
                    <a:pt x="0" y="409035"/>
                    <a:pt x="0" y="263505"/>
                  </a:cubicBezTo>
                  <a:cubicBezTo>
                    <a:pt x="0" y="117975"/>
                    <a:pt x="117975" y="0"/>
                    <a:pt x="26350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DEE7DCF-E451-46FD-8D00-EBD0DE9BA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9511" y="2423423"/>
              <a:ext cx="799244" cy="1190400"/>
            </a:xfrm>
            <a:custGeom>
              <a:avLst/>
              <a:gdLst>
                <a:gd name="connsiteX0" fmla="*/ 799244 w 799244"/>
                <a:gd name="connsiteY0" fmla="*/ 290618 h 1190400"/>
                <a:gd name="connsiteX1" fmla="*/ 797417 w 799244"/>
                <a:gd name="connsiteY1" fmla="*/ 297434 h 1190400"/>
                <a:gd name="connsiteX2" fmla="*/ 795560 w 799244"/>
                <a:gd name="connsiteY2" fmla="*/ 294569 h 1190400"/>
                <a:gd name="connsiteX3" fmla="*/ 208851 w 799244"/>
                <a:gd name="connsiteY3" fmla="*/ 244094 h 1190400"/>
                <a:gd name="connsiteX4" fmla="*/ 283732 w 799244"/>
                <a:gd name="connsiteY4" fmla="*/ 256281 h 1190400"/>
                <a:gd name="connsiteX5" fmla="*/ 548572 w 799244"/>
                <a:gd name="connsiteY5" fmla="*/ 714996 h 1190400"/>
                <a:gd name="connsiteX6" fmla="*/ 238294 w 799244"/>
                <a:gd name="connsiteY6" fmla="*/ 989139 h 1190400"/>
                <a:gd name="connsiteX7" fmla="*/ 203917 w 799244"/>
                <a:gd name="connsiteY7" fmla="*/ 990486 h 1190400"/>
                <a:gd name="connsiteX8" fmla="*/ 184626 w 799244"/>
                <a:gd name="connsiteY8" fmla="*/ 967105 h 1190400"/>
                <a:gd name="connsiteX9" fmla="*/ 130477 w 799244"/>
                <a:gd name="connsiteY9" fmla="*/ 877973 h 1190400"/>
                <a:gd name="connsiteX10" fmla="*/ 103899 w 799244"/>
                <a:gd name="connsiteY10" fmla="*/ 822800 h 1190400"/>
                <a:gd name="connsiteX11" fmla="*/ 129349 w 799244"/>
                <a:gd name="connsiteY11" fmla="*/ 832445 h 1190400"/>
                <a:gd name="connsiteX12" fmla="*/ 401181 w 799244"/>
                <a:gd name="connsiteY12" fmla="*/ 675504 h 1190400"/>
                <a:gd name="connsiteX13" fmla="*/ 244239 w 799244"/>
                <a:gd name="connsiteY13" fmla="*/ 403672 h 1190400"/>
                <a:gd name="connsiteX14" fmla="*/ 11615 w 799244"/>
                <a:gd name="connsiteY14" fmla="*/ 481679 h 1190400"/>
                <a:gd name="connsiteX15" fmla="*/ 7988 w 799244"/>
                <a:gd name="connsiteY15" fmla="*/ 488980 h 1190400"/>
                <a:gd name="connsiteX16" fmla="*/ 5582 w 799244"/>
                <a:gd name="connsiteY16" fmla="*/ 473213 h 1190400"/>
                <a:gd name="connsiteX17" fmla="*/ 0 w 799244"/>
                <a:gd name="connsiteY17" fmla="*/ 362682 h 1190400"/>
                <a:gd name="connsiteX18" fmla="*/ 3577 w 799244"/>
                <a:gd name="connsiteY18" fmla="*/ 291848 h 1190400"/>
                <a:gd name="connsiteX19" fmla="*/ 64903 w 799244"/>
                <a:gd name="connsiteY19" fmla="*/ 263867 h 1190400"/>
                <a:gd name="connsiteX20" fmla="*/ 208851 w 799244"/>
                <a:gd name="connsiteY20" fmla="*/ 244094 h 1190400"/>
                <a:gd name="connsiteX21" fmla="*/ 256604 w 799244"/>
                <a:gd name="connsiteY21" fmla="*/ 0 h 1190400"/>
                <a:gd name="connsiteX22" fmla="*/ 435367 w 799244"/>
                <a:gd name="connsiteY22" fmla="*/ 47899 h 1190400"/>
                <a:gd name="connsiteX23" fmla="*/ 432805 w 799244"/>
                <a:gd name="connsiteY23" fmla="*/ 200152 h 1190400"/>
                <a:gd name="connsiteX24" fmla="*/ 428129 w 799244"/>
                <a:gd name="connsiteY24" fmla="*/ 198899 h 1190400"/>
                <a:gd name="connsiteX25" fmla="*/ 529793 w 799244"/>
                <a:gd name="connsiteY25" fmla="*/ 277814 h 1190400"/>
                <a:gd name="connsiteX26" fmla="*/ 665336 w 799244"/>
                <a:gd name="connsiteY26" fmla="*/ 244111 h 1190400"/>
                <a:gd name="connsiteX27" fmla="*/ 752221 w 799244"/>
                <a:gd name="connsiteY27" fmla="*/ 407517 h 1190400"/>
                <a:gd name="connsiteX28" fmla="*/ 655642 w 799244"/>
                <a:gd name="connsiteY28" fmla="*/ 494588 h 1190400"/>
                <a:gd name="connsiteX29" fmla="*/ 671407 w 799244"/>
                <a:gd name="connsiteY29" fmla="*/ 631799 h 1190400"/>
                <a:gd name="connsiteX30" fmla="*/ 792040 w 799244"/>
                <a:gd name="connsiteY30" fmla="*/ 698766 h 1190400"/>
                <a:gd name="connsiteX31" fmla="*/ 744140 w 799244"/>
                <a:gd name="connsiteY31" fmla="*/ 877529 h 1190400"/>
                <a:gd name="connsiteX32" fmla="*/ 597759 w 799244"/>
                <a:gd name="connsiteY32" fmla="*/ 875067 h 1190400"/>
                <a:gd name="connsiteX33" fmla="*/ 531703 w 799244"/>
                <a:gd name="connsiteY33" fmla="*/ 958779 h 1190400"/>
                <a:gd name="connsiteX34" fmla="*/ 579776 w 799244"/>
                <a:gd name="connsiteY34" fmla="*/ 1084249 h 1190400"/>
                <a:gd name="connsiteX35" fmla="*/ 428177 w 799244"/>
                <a:gd name="connsiteY35" fmla="*/ 1190400 h 1190400"/>
                <a:gd name="connsiteX36" fmla="*/ 313190 w 799244"/>
                <a:gd name="connsiteY36" fmla="*/ 1090572 h 1190400"/>
                <a:gd name="connsiteX37" fmla="*/ 327183 w 799244"/>
                <a:gd name="connsiteY37" fmla="*/ 1080774 h 1190400"/>
                <a:gd name="connsiteX38" fmla="*/ 286308 w 799244"/>
                <a:gd name="connsiteY38" fmla="*/ 1090345 h 1190400"/>
                <a:gd name="connsiteX39" fmla="*/ 247794 w 799244"/>
                <a:gd name="connsiteY39" fmla="*/ 1043665 h 1190400"/>
                <a:gd name="connsiteX40" fmla="*/ 326743 w 799244"/>
                <a:gd name="connsiteY40" fmla="*/ 1024722 h 1190400"/>
                <a:gd name="connsiteX41" fmla="*/ 602169 w 799244"/>
                <a:gd name="connsiteY41" fmla="*/ 729358 h 1190400"/>
                <a:gd name="connsiteX42" fmla="*/ 298093 w 799244"/>
                <a:gd name="connsiteY42" fmla="*/ 202684 h 1190400"/>
                <a:gd name="connsiteX43" fmla="*/ 46845 w 799244"/>
                <a:gd name="connsiteY43" fmla="*/ 211394 h 1190400"/>
                <a:gd name="connsiteX44" fmla="*/ 9179 w 799244"/>
                <a:gd name="connsiteY44" fmla="*/ 228580 h 1190400"/>
                <a:gd name="connsiteX45" fmla="*/ 21963 w 799244"/>
                <a:gd name="connsiteY45" fmla="*/ 144814 h 1190400"/>
                <a:gd name="connsiteX46" fmla="*/ 26554 w 799244"/>
                <a:gd name="connsiteY46" fmla="*/ 126959 h 1190400"/>
                <a:gd name="connsiteX47" fmla="*/ 53569 w 799244"/>
                <a:gd name="connsiteY47" fmla="*/ 153014 h 1190400"/>
                <a:gd name="connsiteX48" fmla="*/ 52467 w 799244"/>
                <a:gd name="connsiteY48" fmla="*/ 153702 h 1190400"/>
                <a:gd name="connsiteX49" fmla="*/ 187371 w 799244"/>
                <a:gd name="connsiteY49" fmla="*/ 134388 h 1190400"/>
                <a:gd name="connsiteX50" fmla="*/ 182695 w 799244"/>
                <a:gd name="connsiteY50" fmla="*/ 133135 h 11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9244" h="1190400">
                  <a:moveTo>
                    <a:pt x="799244" y="290618"/>
                  </a:moveTo>
                  <a:lnTo>
                    <a:pt x="797417" y="297434"/>
                  </a:lnTo>
                  <a:lnTo>
                    <a:pt x="795560" y="294569"/>
                  </a:lnTo>
                  <a:close/>
                  <a:moveTo>
                    <a:pt x="208851" y="244094"/>
                  </a:moveTo>
                  <a:cubicBezTo>
                    <a:pt x="233694" y="245585"/>
                    <a:pt x="258756" y="249588"/>
                    <a:pt x="283732" y="256281"/>
                  </a:cubicBezTo>
                  <a:cubicBezTo>
                    <a:pt x="483536" y="309818"/>
                    <a:pt x="602109" y="515192"/>
                    <a:pt x="548572" y="714996"/>
                  </a:cubicBezTo>
                  <a:cubicBezTo>
                    <a:pt x="508419" y="864850"/>
                    <a:pt x="382857" y="969010"/>
                    <a:pt x="238294" y="989139"/>
                  </a:cubicBezTo>
                  <a:lnTo>
                    <a:pt x="203917" y="990486"/>
                  </a:lnTo>
                  <a:lnTo>
                    <a:pt x="184626" y="967105"/>
                  </a:lnTo>
                  <a:cubicBezTo>
                    <a:pt x="165199" y="938349"/>
                    <a:pt x="147119" y="908608"/>
                    <a:pt x="130477" y="877973"/>
                  </a:cubicBezTo>
                  <a:lnTo>
                    <a:pt x="103899" y="822800"/>
                  </a:lnTo>
                  <a:lnTo>
                    <a:pt x="129349" y="832445"/>
                  </a:lnTo>
                  <a:cubicBezTo>
                    <a:pt x="247752" y="864171"/>
                    <a:pt x="369455" y="793906"/>
                    <a:pt x="401181" y="675504"/>
                  </a:cubicBezTo>
                  <a:cubicBezTo>
                    <a:pt x="432907" y="557101"/>
                    <a:pt x="362642" y="435397"/>
                    <a:pt x="244239" y="403672"/>
                  </a:cubicBezTo>
                  <a:cubicBezTo>
                    <a:pt x="155437" y="379877"/>
                    <a:pt x="64778" y="413453"/>
                    <a:pt x="11615" y="481679"/>
                  </a:cubicBezTo>
                  <a:lnTo>
                    <a:pt x="7988" y="488980"/>
                  </a:lnTo>
                  <a:lnTo>
                    <a:pt x="5582" y="473213"/>
                  </a:lnTo>
                  <a:cubicBezTo>
                    <a:pt x="1891" y="436871"/>
                    <a:pt x="0" y="399997"/>
                    <a:pt x="0" y="362682"/>
                  </a:cubicBezTo>
                  <a:lnTo>
                    <a:pt x="3577" y="291848"/>
                  </a:lnTo>
                  <a:lnTo>
                    <a:pt x="64903" y="263867"/>
                  </a:lnTo>
                  <a:cubicBezTo>
                    <a:pt x="110365" y="248176"/>
                    <a:pt x="159167" y="241112"/>
                    <a:pt x="208851" y="244094"/>
                  </a:cubicBezTo>
                  <a:close/>
                  <a:moveTo>
                    <a:pt x="256604" y="0"/>
                  </a:moveTo>
                  <a:lnTo>
                    <a:pt x="435367" y="47899"/>
                  </a:lnTo>
                  <a:lnTo>
                    <a:pt x="432805" y="200152"/>
                  </a:lnTo>
                  <a:lnTo>
                    <a:pt x="428129" y="198899"/>
                  </a:lnTo>
                  <a:cubicBezTo>
                    <a:pt x="466230" y="220342"/>
                    <a:pt x="500666" y="246635"/>
                    <a:pt x="529793" y="277814"/>
                  </a:cubicBezTo>
                  <a:lnTo>
                    <a:pt x="665336" y="244111"/>
                  </a:lnTo>
                  <a:lnTo>
                    <a:pt x="752221" y="407517"/>
                  </a:lnTo>
                  <a:lnTo>
                    <a:pt x="655642" y="494588"/>
                  </a:lnTo>
                  <a:cubicBezTo>
                    <a:pt x="667749" y="538685"/>
                    <a:pt x="673455" y="584861"/>
                    <a:pt x="671407" y="631799"/>
                  </a:cubicBezTo>
                  <a:lnTo>
                    <a:pt x="792040" y="698766"/>
                  </a:lnTo>
                  <a:lnTo>
                    <a:pt x="744140" y="877529"/>
                  </a:lnTo>
                  <a:lnTo>
                    <a:pt x="597759" y="875067"/>
                  </a:lnTo>
                  <a:cubicBezTo>
                    <a:pt x="579252" y="905991"/>
                    <a:pt x="556828" y="933881"/>
                    <a:pt x="531703" y="958779"/>
                  </a:cubicBezTo>
                  <a:lnTo>
                    <a:pt x="579776" y="1084249"/>
                  </a:lnTo>
                  <a:lnTo>
                    <a:pt x="428177" y="1190400"/>
                  </a:lnTo>
                  <a:lnTo>
                    <a:pt x="313190" y="1090572"/>
                  </a:lnTo>
                  <a:lnTo>
                    <a:pt x="327183" y="1080774"/>
                  </a:lnTo>
                  <a:lnTo>
                    <a:pt x="286308" y="1090345"/>
                  </a:lnTo>
                  <a:lnTo>
                    <a:pt x="247794" y="1043665"/>
                  </a:lnTo>
                  <a:lnTo>
                    <a:pt x="326743" y="1024722"/>
                  </a:lnTo>
                  <a:cubicBezTo>
                    <a:pt x="457234" y="979682"/>
                    <a:pt x="563750" y="872736"/>
                    <a:pt x="602169" y="729358"/>
                  </a:cubicBezTo>
                  <a:cubicBezTo>
                    <a:pt x="663637" y="499952"/>
                    <a:pt x="527498" y="264153"/>
                    <a:pt x="298093" y="202684"/>
                  </a:cubicBezTo>
                  <a:cubicBezTo>
                    <a:pt x="212066" y="179633"/>
                    <a:pt x="125140" y="184371"/>
                    <a:pt x="46845" y="211394"/>
                  </a:cubicBezTo>
                  <a:lnTo>
                    <a:pt x="9179" y="228580"/>
                  </a:lnTo>
                  <a:lnTo>
                    <a:pt x="21963" y="144814"/>
                  </a:lnTo>
                  <a:lnTo>
                    <a:pt x="26554" y="126959"/>
                  </a:lnTo>
                  <a:lnTo>
                    <a:pt x="53569" y="153014"/>
                  </a:lnTo>
                  <a:lnTo>
                    <a:pt x="52467" y="153702"/>
                  </a:lnTo>
                  <a:cubicBezTo>
                    <a:pt x="95554" y="140146"/>
                    <a:pt x="141043" y="133879"/>
                    <a:pt x="187371" y="134388"/>
                  </a:cubicBezTo>
                  <a:lnTo>
                    <a:pt x="182695" y="13313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>
            <a:extLst>
              <a:ext uri="{FF2B5EF4-FFF2-40B4-BE49-F238E27FC236}">
                <a16:creationId xmlns:a16="http://schemas.microsoft.com/office/drawing/2014/main" id="{CC20E325-3B87-4164-BBCE-F75F804A469E}"/>
              </a:ext>
            </a:extLst>
          </p:cNvPr>
          <p:cNvGrpSpPr/>
          <p:nvPr/>
        </p:nvGrpSpPr>
        <p:grpSpPr>
          <a:xfrm>
            <a:off x="0" y="612529"/>
            <a:ext cx="3016377" cy="2144342"/>
            <a:chOff x="595505" y="2676523"/>
            <a:chExt cx="3699190" cy="26297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CB2565-AC91-4BD6-BFD9-7313A75DD7FB}"/>
                </a:ext>
              </a:extLst>
            </p:cNvPr>
            <p:cNvGrpSpPr/>
            <p:nvPr/>
          </p:nvGrpSpPr>
          <p:grpSpPr>
            <a:xfrm>
              <a:off x="595505" y="2676523"/>
              <a:ext cx="2943711" cy="2629754"/>
              <a:chOff x="-218628" y="1563638"/>
              <a:chExt cx="2943711" cy="262975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EE397B2-09F8-431F-8649-BE244D15A09D}"/>
                  </a:ext>
                </a:extLst>
              </p:cNvPr>
              <p:cNvSpPr/>
              <p:nvPr/>
            </p:nvSpPr>
            <p:spPr>
              <a:xfrm>
                <a:off x="-218628" y="3808671"/>
                <a:ext cx="2232248" cy="38472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7D09186-890E-4E8A-B2BE-5D38166AA3E6}"/>
                  </a:ext>
                </a:extLst>
              </p:cNvPr>
              <p:cNvGrpSpPr/>
              <p:nvPr/>
            </p:nvGrpSpPr>
            <p:grpSpPr>
              <a:xfrm>
                <a:off x="276811" y="1563638"/>
                <a:ext cx="2448272" cy="2448272"/>
                <a:chOff x="276811" y="1563638"/>
                <a:chExt cx="2448272" cy="2448272"/>
              </a:xfrm>
              <a:scene3d>
                <a:camera prst="perspectiveRight">
                  <a:rot lat="0" lon="18299991" rev="900000"/>
                </a:camera>
                <a:lightRig rig="threePt" dir="t"/>
              </a:scene3d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D5D6587-5150-461A-BA4C-DA1D840F00B7}"/>
                    </a:ext>
                  </a:extLst>
                </p:cNvPr>
                <p:cNvSpPr/>
                <p:nvPr/>
              </p:nvSpPr>
              <p:spPr>
                <a:xfrm>
                  <a:off x="276811" y="1563638"/>
                  <a:ext cx="2448272" cy="244827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C464123-EDDB-4BE3-94D9-BA5869638661}"/>
                    </a:ext>
                  </a:extLst>
                </p:cNvPr>
                <p:cNvSpPr/>
                <p:nvPr/>
              </p:nvSpPr>
              <p:spPr>
                <a:xfrm>
                  <a:off x="492835" y="1779662"/>
                  <a:ext cx="2016224" cy="2016224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22CE18F-A75D-4A34-8611-CC69EE3096B7}"/>
                    </a:ext>
                  </a:extLst>
                </p:cNvPr>
                <p:cNvSpPr/>
                <p:nvPr/>
              </p:nvSpPr>
              <p:spPr>
                <a:xfrm>
                  <a:off x="677047" y="1963874"/>
                  <a:ext cx="1647800" cy="16478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90B992BA-77FC-4A95-9720-909937C0C4D0}"/>
                    </a:ext>
                  </a:extLst>
                </p:cNvPr>
                <p:cNvSpPr/>
                <p:nvPr/>
              </p:nvSpPr>
              <p:spPr>
                <a:xfrm>
                  <a:off x="861259" y="2148086"/>
                  <a:ext cx="1279376" cy="1279376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594D150-524B-445F-8857-6A9B926B2F92}"/>
                    </a:ext>
                  </a:extLst>
                </p:cNvPr>
                <p:cNvSpPr/>
                <p:nvPr/>
              </p:nvSpPr>
              <p:spPr>
                <a:xfrm>
                  <a:off x="1045471" y="2332298"/>
                  <a:ext cx="910952" cy="91095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FAE872B0-BB19-4CAA-8142-AC0E31F66E92}"/>
                    </a:ext>
                  </a:extLst>
                </p:cNvPr>
                <p:cNvSpPr/>
                <p:nvPr/>
              </p:nvSpPr>
              <p:spPr>
                <a:xfrm>
                  <a:off x="1229522" y="2516349"/>
                  <a:ext cx="542851" cy="542851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6D72BED-BE60-4C08-ACC4-7F30A285DF3D}"/>
                    </a:ext>
                  </a:extLst>
                </p:cNvPr>
                <p:cNvSpPr/>
                <p:nvPr/>
              </p:nvSpPr>
              <p:spPr>
                <a:xfrm>
                  <a:off x="1377891" y="2664718"/>
                  <a:ext cx="246112" cy="2461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p3d extrusionH="2159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2E716F-F9B2-4F34-AF50-95B0CF2DE098}"/>
                </a:ext>
              </a:extLst>
            </p:cNvPr>
            <p:cNvGrpSpPr/>
            <p:nvPr/>
          </p:nvGrpSpPr>
          <p:grpSpPr>
            <a:xfrm>
              <a:off x="2284260" y="2825026"/>
              <a:ext cx="2010435" cy="954090"/>
              <a:chOff x="1719925" y="2675941"/>
              <a:chExt cx="2010435" cy="954090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F2DF15BD-AAF5-4CAF-8423-3BD27ED68FD6}"/>
                  </a:ext>
                </a:extLst>
              </p:cNvPr>
              <p:cNvSpPr/>
              <p:nvPr/>
            </p:nvSpPr>
            <p:spPr>
              <a:xfrm rot="8894940">
                <a:off x="2608993" y="2707412"/>
                <a:ext cx="1054848" cy="208549"/>
              </a:xfrm>
              <a:prstGeom prst="parallelogram">
                <a:avLst>
                  <a:gd name="adj" fmla="val 192227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" name="Rectangle 34">
                <a:extLst>
                  <a:ext uri="{FF2B5EF4-FFF2-40B4-BE49-F238E27FC236}">
                    <a16:creationId xmlns:a16="http://schemas.microsoft.com/office/drawing/2014/main" id="{A93CB517-9623-4197-A880-6F82ECF893C1}"/>
                  </a:ext>
                </a:extLst>
              </p:cNvPr>
              <p:cNvSpPr/>
              <p:nvPr/>
            </p:nvSpPr>
            <p:spPr>
              <a:xfrm rot="19800000">
                <a:off x="1719925" y="3606561"/>
                <a:ext cx="459118" cy="23470"/>
              </a:xfrm>
              <a:custGeom>
                <a:avLst/>
                <a:gdLst/>
                <a:ahLst/>
                <a:cxnLst/>
                <a:rect l="l" t="t" r="r" b="b"/>
                <a:pathLst>
                  <a:path w="704227" h="36000">
                    <a:moveTo>
                      <a:pt x="0" y="0"/>
                    </a:moveTo>
                    <a:lnTo>
                      <a:pt x="704227" y="0"/>
                    </a:lnTo>
                    <a:lnTo>
                      <a:pt x="704227" y="36000"/>
                    </a:lnTo>
                    <a:lnTo>
                      <a:pt x="0" y="3600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0F36921-35E8-4A72-BDD8-BE4AE53317C0}"/>
                  </a:ext>
                </a:extLst>
              </p:cNvPr>
              <p:cNvGrpSpPr/>
              <p:nvPr/>
            </p:nvGrpSpPr>
            <p:grpSpPr>
              <a:xfrm rot="19800000">
                <a:off x="1953619" y="2675941"/>
                <a:ext cx="1776741" cy="850143"/>
                <a:chOff x="1475656" y="3331348"/>
                <a:chExt cx="2725289" cy="1304008"/>
              </a:xfrm>
            </p:grpSpPr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19E7F7A6-637F-4C22-8BB6-8D43DC8DB817}"/>
                    </a:ext>
                  </a:extLst>
                </p:cNvPr>
                <p:cNvSpPr/>
                <p:nvPr/>
              </p:nvSpPr>
              <p:spPr>
                <a:xfrm rot="10680000" flipH="1">
                  <a:off x="2793781" y="4038221"/>
                  <a:ext cx="1201834" cy="597135"/>
                </a:xfrm>
                <a:prstGeom prst="parallelogram">
                  <a:avLst>
                    <a:gd name="adj" fmla="val 62269"/>
                  </a:avLst>
                </a:prstGeom>
                <a:gradFill>
                  <a:gsLst>
                    <a:gs pos="0">
                      <a:schemeClr val="accent1">
                        <a:lumMod val="60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9" name="Parallelogram 8">
                  <a:extLst>
                    <a:ext uri="{FF2B5EF4-FFF2-40B4-BE49-F238E27FC236}">
                      <a16:creationId xmlns:a16="http://schemas.microsoft.com/office/drawing/2014/main" id="{C0F597CB-3C6E-49B4-A8AF-0154A25B7D80}"/>
                    </a:ext>
                  </a:extLst>
                </p:cNvPr>
                <p:cNvSpPr/>
                <p:nvPr/>
              </p:nvSpPr>
              <p:spPr>
                <a:xfrm rot="10920000">
                  <a:off x="2793780" y="3331348"/>
                  <a:ext cx="1201834" cy="597136"/>
                </a:xfrm>
                <a:prstGeom prst="parallelogram">
                  <a:avLst>
                    <a:gd name="adj" fmla="val 62269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451098E0-0237-4830-8C6C-EEE1B55CAA08}"/>
                    </a:ext>
                  </a:extLst>
                </p:cNvPr>
                <p:cNvGrpSpPr/>
                <p:nvPr/>
              </p:nvGrpSpPr>
              <p:grpSpPr>
                <a:xfrm>
                  <a:off x="1475656" y="3862964"/>
                  <a:ext cx="2152334" cy="246090"/>
                  <a:chOff x="1688158" y="3440846"/>
                  <a:chExt cx="1659706" cy="379529"/>
                </a:xfrm>
              </p:grpSpPr>
              <p:sp>
                <p:nvSpPr>
                  <p:cNvPr id="12" name="Trapezoid 33">
                    <a:extLst>
                      <a:ext uri="{FF2B5EF4-FFF2-40B4-BE49-F238E27FC236}">
                        <a16:creationId xmlns:a16="http://schemas.microsoft.com/office/drawing/2014/main" id="{F4F181A0-BBEF-410B-86A4-C621B729D427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2653493" y="3090551"/>
                    <a:ext cx="308621" cy="1080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621" h="1080120">
                        <a:moveTo>
                          <a:pt x="308621" y="1080120"/>
                        </a:moveTo>
                        <a:lnTo>
                          <a:pt x="232649" y="0"/>
                        </a:lnTo>
                        <a:lnTo>
                          <a:pt x="75972" y="0"/>
                        </a:lnTo>
                        <a:lnTo>
                          <a:pt x="0" y="108012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Chord 12">
                    <a:extLst>
                      <a:ext uri="{FF2B5EF4-FFF2-40B4-BE49-F238E27FC236}">
                        <a16:creationId xmlns:a16="http://schemas.microsoft.com/office/drawing/2014/main" id="{1CAFF912-D318-4DD4-AF4B-8D3C75F2F530}"/>
                      </a:ext>
                    </a:extLst>
                  </p:cNvPr>
                  <p:cNvSpPr/>
                  <p:nvPr/>
                </p:nvSpPr>
                <p:spPr>
                  <a:xfrm>
                    <a:off x="1688158" y="3454556"/>
                    <a:ext cx="155575" cy="352111"/>
                  </a:xfrm>
                  <a:prstGeom prst="chord">
                    <a:avLst>
                      <a:gd name="adj1" fmla="val 5391179"/>
                      <a:gd name="adj2" fmla="val 1620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" name="Trapezoid 37">
                    <a:extLst>
                      <a:ext uri="{FF2B5EF4-FFF2-40B4-BE49-F238E27FC236}">
                        <a16:creationId xmlns:a16="http://schemas.microsoft.com/office/drawing/2014/main" id="{05191EF9-3E63-4C47-A83C-1009959AF32F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1825951" y="3378583"/>
                    <a:ext cx="379529" cy="504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9529" h="504056">
                        <a:moveTo>
                          <a:pt x="379529" y="504056"/>
                        </a:moveTo>
                        <a:lnTo>
                          <a:pt x="344075" y="0"/>
                        </a:lnTo>
                        <a:lnTo>
                          <a:pt x="35454" y="0"/>
                        </a:lnTo>
                        <a:lnTo>
                          <a:pt x="0" y="5040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CD6CC808-FC6D-491C-B4E8-CA72A4833E2E}"/>
                    </a:ext>
                  </a:extLst>
                </p:cNvPr>
                <p:cNvSpPr/>
                <p:nvPr/>
              </p:nvSpPr>
              <p:spPr>
                <a:xfrm rot="10800000" flipH="1">
                  <a:off x="2788579" y="3979133"/>
                  <a:ext cx="1412366" cy="268133"/>
                </a:xfrm>
                <a:prstGeom prst="parallelogram">
                  <a:avLst>
                    <a:gd name="adj" fmla="val 20586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4" name="Freeform: Shape 94">
            <a:extLst>
              <a:ext uri="{FF2B5EF4-FFF2-40B4-BE49-F238E27FC236}">
                <a16:creationId xmlns:a16="http://schemas.microsoft.com/office/drawing/2014/main" id="{648CF1C9-9127-4E6E-800A-D6F08A3CB52D}"/>
              </a:ext>
            </a:extLst>
          </p:cNvPr>
          <p:cNvSpPr/>
          <p:nvPr/>
        </p:nvSpPr>
        <p:spPr>
          <a:xfrm>
            <a:off x="888372" y="3564535"/>
            <a:ext cx="1702327" cy="3035580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5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391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090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751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43" y="762445"/>
            <a:ext cx="10058400" cy="527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0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01703"/>
            <a:ext cx="10058400" cy="52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10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</TotalTime>
  <Words>38</Words>
  <Application>Microsoft Office PowerPoint</Application>
  <PresentationFormat>Widescreen</PresentationFormat>
  <Paragraphs>21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Unicode MS</vt:lpstr>
      <vt:lpstr>Calibri</vt:lpstr>
      <vt:lpstr>Copperplate Gothic Bold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Gulllipalli Kesava Srinivas</cp:lastModifiedBy>
  <cp:revision>146</cp:revision>
  <dcterms:created xsi:type="dcterms:W3CDTF">2019-01-14T06:35:35Z</dcterms:created>
  <dcterms:modified xsi:type="dcterms:W3CDTF">2020-08-06T07:19:09Z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d6e7fe39-3d48-4a5c-921e-bacc4ab459c9</vt:lpwstr>
  </property>
  <property fmtid="{D5CDD505-2E9C-101B-9397-08002B2CF9AE}" pid="3" name="HCLClassification">
    <vt:lpwstr>HCL_Cla5s_Publ1c</vt:lpwstr>
  </property>
  <property fmtid="{D5CDD505-2E9C-101B-9397-08002B2CF9AE}" pid="4" name="HCL_Cla5s_D6">
    <vt:lpwstr>False</vt:lpwstr>
  </property>
</Properties>
</file>